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50" r:id="rId5"/>
    <p:sldMasterId id="2147483662" r:id="rId6"/>
    <p:sldMasterId id="2147483674" r:id="rId7"/>
    <p:sldMasterId id="2147483676" r:id="rId8"/>
    <p:sldMasterId id="2147483678" r:id="rId9"/>
    <p:sldMasterId id="2147483680" r:id="rId10"/>
    <p:sldMasterId id="2147483683" r:id="rId11"/>
    <p:sldMasterId id="2147483698" r:id="rId12"/>
    <p:sldMasterId id="2147483710" r:id="rId13"/>
  </p:sldMasterIdLst>
  <p:notesMasterIdLst>
    <p:notesMasterId r:id="rId20"/>
  </p:notesMasterIdLst>
  <p:sldIdLst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BD05A0-9FAA-10D4-302E-81EE4D338BDB}" name="Hoof, J. van" initials="Hv" userId="S::j.vanhoof_hhs.nl#ext#@afedemyeu.onmicrosoft.com::b18e227e-5873-4690-8cb9-9f8f1c2a1d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2CB"/>
    <a:srgbClr val="13AFBC"/>
    <a:srgbClr val="138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2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of, J. van" userId="S::j.vanhoof_hhs.nl#ext#@afedemyeu.onmicrosoft.com::b18e227e-5873-4690-8cb9-9f8f1c2a1dc6" providerId="AD" clId="Web-{506A3559-6CF7-ED2A-4ACC-6D1B3FD0D9FE}"/>
    <pc:docChg chg="mod modSld">
      <pc:chgData name="Hoof, J. van" userId="S::j.vanhoof_hhs.nl#ext#@afedemyeu.onmicrosoft.com::b18e227e-5873-4690-8cb9-9f8f1c2a1dc6" providerId="AD" clId="Web-{506A3559-6CF7-ED2A-4ACC-6D1B3FD0D9FE}" dt="2021-11-30T14:44:18.881" v="27" actId="20577"/>
      <pc:docMkLst>
        <pc:docMk/>
      </pc:docMkLst>
      <pc:sldChg chg="modSp addCm">
        <pc:chgData name="Hoof, J. van" userId="S::j.vanhoof_hhs.nl#ext#@afedemyeu.onmicrosoft.com::b18e227e-5873-4690-8cb9-9f8f1c2a1dc6" providerId="AD" clId="Web-{506A3559-6CF7-ED2A-4ACC-6D1B3FD0D9FE}" dt="2021-11-30T14:43:06.205" v="6"/>
        <pc:sldMkLst>
          <pc:docMk/>
          <pc:sldMk cId="3483284951" sldId="270"/>
        </pc:sldMkLst>
        <pc:spChg chg="mod">
          <ac:chgData name="Hoof, J. van" userId="S::j.vanhoof_hhs.nl#ext#@afedemyeu.onmicrosoft.com::b18e227e-5873-4690-8cb9-9f8f1c2a1dc6" providerId="AD" clId="Web-{506A3559-6CF7-ED2A-4ACC-6D1B3FD0D9FE}" dt="2021-11-30T14:42:01.670" v="4" actId="20577"/>
          <ac:spMkLst>
            <pc:docMk/>
            <pc:sldMk cId="3483284951" sldId="270"/>
            <ac:spMk id="10" creationId="{5D69F85D-8457-4BE8-B411-028EA07FA54E}"/>
          </ac:spMkLst>
        </pc:spChg>
      </pc:sldChg>
      <pc:sldChg chg="modSp">
        <pc:chgData name="Hoof, J. van" userId="S::j.vanhoof_hhs.nl#ext#@afedemyeu.onmicrosoft.com::b18e227e-5873-4690-8cb9-9f8f1c2a1dc6" providerId="AD" clId="Web-{506A3559-6CF7-ED2A-4ACC-6D1B3FD0D9FE}" dt="2021-11-30T14:44:18.881" v="27" actId="20577"/>
        <pc:sldMkLst>
          <pc:docMk/>
          <pc:sldMk cId="1685154380" sldId="272"/>
        </pc:sldMkLst>
        <pc:spChg chg="mod">
          <ac:chgData name="Hoof, J. van" userId="S::j.vanhoof_hhs.nl#ext#@afedemyeu.onmicrosoft.com::b18e227e-5873-4690-8cb9-9f8f1c2a1dc6" providerId="AD" clId="Web-{506A3559-6CF7-ED2A-4ACC-6D1B3FD0D9FE}" dt="2021-11-30T14:44:18.881" v="27" actId="20577"/>
          <ac:spMkLst>
            <pc:docMk/>
            <pc:sldMk cId="1685154380" sldId="272"/>
            <ac:spMk id="27" creationId="{D07DF37B-1DEB-4F2F-978C-C48E1D94DF50}"/>
          </ac:spMkLst>
        </pc:spChg>
      </pc:sldChg>
    </pc:docChg>
  </pc:docChgLst>
  <pc:docChgLst>
    <pc:chgData name="carinadantas" userId="1b53a912-b198-4587-93c7-6b2fa527c6e9" providerId="ADAL" clId="{8C525905-4A91-4FCD-9557-B8A343D0B1CC}"/>
    <pc:docChg chg="undo custSel modSld">
      <pc:chgData name="carinadantas" userId="1b53a912-b198-4587-93c7-6b2fa527c6e9" providerId="ADAL" clId="{8C525905-4A91-4FCD-9557-B8A343D0B1CC}" dt="2022-12-19T11:52:09.081" v="152" actId="20577"/>
      <pc:docMkLst>
        <pc:docMk/>
      </pc:docMkLst>
      <pc:sldChg chg="modSp mod">
        <pc:chgData name="carinadantas" userId="1b53a912-b198-4587-93c7-6b2fa527c6e9" providerId="ADAL" clId="{8C525905-4A91-4FCD-9557-B8A343D0B1CC}" dt="2022-12-19T11:46:27.694" v="14" actId="20577"/>
        <pc:sldMkLst>
          <pc:docMk/>
          <pc:sldMk cId="2378507865" sldId="269"/>
        </pc:sldMkLst>
        <pc:spChg chg="mod">
          <ac:chgData name="carinadantas" userId="1b53a912-b198-4587-93c7-6b2fa527c6e9" providerId="ADAL" clId="{8C525905-4A91-4FCD-9557-B8A343D0B1CC}" dt="2022-12-19T11:46:07.243" v="6" actId="20577"/>
          <ac:spMkLst>
            <pc:docMk/>
            <pc:sldMk cId="2378507865" sldId="269"/>
            <ac:spMk id="4" creationId="{1A009888-B3B1-47BA-BF69-6F172DBB8F84}"/>
          </ac:spMkLst>
        </pc:spChg>
        <pc:spChg chg="mod">
          <ac:chgData name="carinadantas" userId="1b53a912-b198-4587-93c7-6b2fa527c6e9" providerId="ADAL" clId="{8C525905-4A91-4FCD-9557-B8A343D0B1CC}" dt="2022-12-19T11:46:27.694" v="14" actId="20577"/>
          <ac:spMkLst>
            <pc:docMk/>
            <pc:sldMk cId="2378507865" sldId="269"/>
            <ac:spMk id="16" creationId="{C49DD2EC-272A-48F5-BFCA-BA017F5C7E07}"/>
          </ac:spMkLst>
        </pc:spChg>
      </pc:sldChg>
      <pc:sldChg chg="addSp delSp modSp mod">
        <pc:chgData name="carinadantas" userId="1b53a912-b198-4587-93c7-6b2fa527c6e9" providerId="ADAL" clId="{8C525905-4A91-4FCD-9557-B8A343D0B1CC}" dt="2022-12-19T11:50:38.235" v="84" actId="6549"/>
        <pc:sldMkLst>
          <pc:docMk/>
          <pc:sldMk cId="3483284951" sldId="270"/>
        </pc:sldMkLst>
        <pc:spChg chg="mod">
          <ac:chgData name="carinadantas" userId="1b53a912-b198-4587-93c7-6b2fa527c6e9" providerId="ADAL" clId="{8C525905-4A91-4FCD-9557-B8A343D0B1CC}" dt="2022-12-19T11:46:55.379" v="37" actId="20577"/>
          <ac:spMkLst>
            <pc:docMk/>
            <pc:sldMk cId="3483284951" sldId="270"/>
            <ac:spMk id="3" creationId="{3FD2BCB6-1A11-4580-8E0F-656C5D068604}"/>
          </ac:spMkLst>
        </pc:spChg>
        <pc:spChg chg="mod">
          <ac:chgData name="carinadantas" userId="1b53a912-b198-4587-93c7-6b2fa527c6e9" providerId="ADAL" clId="{8C525905-4A91-4FCD-9557-B8A343D0B1CC}" dt="2022-12-19T11:50:38.235" v="84" actId="6549"/>
          <ac:spMkLst>
            <pc:docMk/>
            <pc:sldMk cId="3483284951" sldId="270"/>
            <ac:spMk id="4" creationId="{1A009888-B3B1-47BA-BF69-6F172DBB8F84}"/>
          </ac:spMkLst>
        </pc:spChg>
        <pc:spChg chg="add del mod">
          <ac:chgData name="carinadantas" userId="1b53a912-b198-4587-93c7-6b2fa527c6e9" providerId="ADAL" clId="{8C525905-4A91-4FCD-9557-B8A343D0B1CC}" dt="2022-12-19T11:47:58.749" v="69" actId="20577"/>
          <ac:spMkLst>
            <pc:docMk/>
            <pc:sldMk cId="3483284951" sldId="270"/>
            <ac:spMk id="10" creationId="{5D69F85D-8457-4BE8-B411-028EA07FA54E}"/>
          </ac:spMkLst>
        </pc:spChg>
      </pc:sldChg>
      <pc:sldChg chg="modSp mod">
        <pc:chgData name="carinadantas" userId="1b53a912-b198-4587-93c7-6b2fa527c6e9" providerId="ADAL" clId="{8C525905-4A91-4FCD-9557-B8A343D0B1CC}" dt="2022-12-19T11:50:33.948" v="83" actId="1035"/>
        <pc:sldMkLst>
          <pc:docMk/>
          <pc:sldMk cId="1710681307" sldId="271"/>
        </pc:sldMkLst>
        <pc:spChg chg="mod">
          <ac:chgData name="carinadantas" userId="1b53a912-b198-4587-93c7-6b2fa527c6e9" providerId="ADAL" clId="{8C525905-4A91-4FCD-9557-B8A343D0B1CC}" dt="2022-12-19T11:49:04.815" v="81" actId="20577"/>
          <ac:spMkLst>
            <pc:docMk/>
            <pc:sldMk cId="1710681307" sldId="271"/>
            <ac:spMk id="11" creationId="{79B17B6D-FD30-44E8-AC0E-C6625B8B1E7D}"/>
          </ac:spMkLst>
        </pc:spChg>
        <pc:spChg chg="mod">
          <ac:chgData name="carinadantas" userId="1b53a912-b198-4587-93c7-6b2fa527c6e9" providerId="ADAL" clId="{8C525905-4A91-4FCD-9557-B8A343D0B1CC}" dt="2022-12-19T11:48:45.289" v="79" actId="20577"/>
          <ac:spMkLst>
            <pc:docMk/>
            <pc:sldMk cId="1710681307" sldId="271"/>
            <ac:spMk id="12" creationId="{2FE628A5-3727-421B-B3E5-07995949423D}"/>
          </ac:spMkLst>
        </pc:spChg>
        <pc:spChg chg="mod">
          <ac:chgData name="carinadantas" userId="1b53a912-b198-4587-93c7-6b2fa527c6e9" providerId="ADAL" clId="{8C525905-4A91-4FCD-9557-B8A343D0B1CC}" dt="2022-12-19T11:49:18.424" v="82" actId="1076"/>
          <ac:spMkLst>
            <pc:docMk/>
            <pc:sldMk cId="1710681307" sldId="271"/>
            <ac:spMk id="13" creationId="{2E53AD6C-124B-49E3-8E9D-3806AE0FF458}"/>
          </ac:spMkLst>
        </pc:spChg>
        <pc:picChg chg="mod">
          <ac:chgData name="carinadantas" userId="1b53a912-b198-4587-93c7-6b2fa527c6e9" providerId="ADAL" clId="{8C525905-4A91-4FCD-9557-B8A343D0B1CC}" dt="2022-12-19T11:50:33.948" v="83" actId="1035"/>
          <ac:picMkLst>
            <pc:docMk/>
            <pc:sldMk cId="1710681307" sldId="271"/>
            <ac:picMk id="10" creationId="{8B01B586-910F-4EE3-A882-27D6AB227D87}"/>
          </ac:picMkLst>
        </pc:picChg>
      </pc:sldChg>
      <pc:sldChg chg="modSp mod">
        <pc:chgData name="carinadantas" userId="1b53a912-b198-4587-93c7-6b2fa527c6e9" providerId="ADAL" clId="{8C525905-4A91-4FCD-9557-B8A343D0B1CC}" dt="2022-12-19T11:51:47.259" v="136" actId="20577"/>
        <pc:sldMkLst>
          <pc:docMk/>
          <pc:sldMk cId="1685154380" sldId="272"/>
        </pc:sldMkLst>
        <pc:spChg chg="mod">
          <ac:chgData name="carinadantas" userId="1b53a912-b198-4587-93c7-6b2fa527c6e9" providerId="ADAL" clId="{8C525905-4A91-4FCD-9557-B8A343D0B1CC}" dt="2022-12-19T11:51:34.693" v="129" actId="1076"/>
          <ac:spMkLst>
            <pc:docMk/>
            <pc:sldMk cId="1685154380" sldId="272"/>
            <ac:spMk id="2" creationId="{8ADBD466-449C-4E19-93EB-294442A1460A}"/>
          </ac:spMkLst>
        </pc:spChg>
        <pc:spChg chg="mod">
          <ac:chgData name="carinadantas" userId="1b53a912-b198-4587-93c7-6b2fa527c6e9" providerId="ADAL" clId="{8C525905-4A91-4FCD-9557-B8A343D0B1CC}" dt="2022-12-19T11:51:47.259" v="136" actId="20577"/>
          <ac:spMkLst>
            <pc:docMk/>
            <pc:sldMk cId="1685154380" sldId="272"/>
            <ac:spMk id="4" creationId="{1A009888-B3B1-47BA-BF69-6F172DBB8F84}"/>
          </ac:spMkLst>
        </pc:spChg>
        <pc:spChg chg="mod">
          <ac:chgData name="carinadantas" userId="1b53a912-b198-4587-93c7-6b2fa527c6e9" providerId="ADAL" clId="{8C525905-4A91-4FCD-9557-B8A343D0B1CC}" dt="2022-12-19T11:51:28.351" v="128" actId="122"/>
          <ac:spMkLst>
            <pc:docMk/>
            <pc:sldMk cId="1685154380" sldId="272"/>
            <ac:spMk id="23" creationId="{10E61D5C-21F5-4095-A57E-5840DD5781A7}"/>
          </ac:spMkLst>
        </pc:spChg>
        <pc:spChg chg="mod">
          <ac:chgData name="carinadantas" userId="1b53a912-b198-4587-93c7-6b2fa527c6e9" providerId="ADAL" clId="{8C525905-4A91-4FCD-9557-B8A343D0B1CC}" dt="2022-12-19T11:51:10.516" v="123" actId="20577"/>
          <ac:spMkLst>
            <pc:docMk/>
            <pc:sldMk cId="1685154380" sldId="272"/>
            <ac:spMk id="28" creationId="{D516ADDB-DAD3-44DA-B83E-B477D09562FE}"/>
          </ac:spMkLst>
        </pc:spChg>
      </pc:sldChg>
      <pc:sldChg chg="modSp mod">
        <pc:chgData name="carinadantas" userId="1b53a912-b198-4587-93c7-6b2fa527c6e9" providerId="ADAL" clId="{8C525905-4A91-4FCD-9557-B8A343D0B1CC}" dt="2022-12-19T11:52:09.081" v="152" actId="20577"/>
        <pc:sldMkLst>
          <pc:docMk/>
          <pc:sldMk cId="1822633468" sldId="274"/>
        </pc:sldMkLst>
        <pc:spChg chg="mod">
          <ac:chgData name="carinadantas" userId="1b53a912-b198-4587-93c7-6b2fa527c6e9" providerId="ADAL" clId="{8C525905-4A91-4FCD-9557-B8A343D0B1CC}" dt="2022-12-19T11:51:56.422" v="138" actId="20577"/>
          <ac:spMkLst>
            <pc:docMk/>
            <pc:sldMk cId="1822633468" sldId="274"/>
            <ac:spMk id="4" creationId="{1A009888-B3B1-47BA-BF69-6F172DBB8F84}"/>
          </ac:spMkLst>
        </pc:spChg>
        <pc:spChg chg="mod">
          <ac:chgData name="carinadantas" userId="1b53a912-b198-4587-93c7-6b2fa527c6e9" providerId="ADAL" clId="{8C525905-4A91-4FCD-9557-B8A343D0B1CC}" dt="2022-12-19T11:52:09.081" v="152" actId="20577"/>
          <ac:spMkLst>
            <pc:docMk/>
            <pc:sldMk cId="1822633468" sldId="274"/>
            <ac:spMk id="11" creationId="{3A0937EB-560B-4729-9C3F-0A7EB826C88B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736159C8-F041-44EF-AB8C-5E1A3F42B06F}"/>
    <pc:docChg chg="modSld">
      <pc:chgData name="Jana" userId="S::eckert_isis-sozialforschung.de#ext#@afedemyeu.onmicrosoft.com::e966301e-07d7-4e10-8fe6-73f3450e73d1" providerId="AD" clId="Web-{736159C8-F041-44EF-AB8C-5E1A3F42B06F}" dt="2022-11-01T09:11:01.737" v="0"/>
      <pc:docMkLst>
        <pc:docMk/>
      </pc:docMkLst>
      <pc:sldChg chg="delSp">
        <pc:chgData name="Jana" userId="S::eckert_isis-sozialforschung.de#ext#@afedemyeu.onmicrosoft.com::e966301e-07d7-4e10-8fe6-73f3450e73d1" providerId="AD" clId="Web-{736159C8-F041-44EF-AB8C-5E1A3F42B06F}" dt="2022-11-01T09:11:01.737" v="0"/>
        <pc:sldMkLst>
          <pc:docMk/>
          <pc:sldMk cId="1685154380" sldId="272"/>
        </pc:sldMkLst>
        <pc:spChg chg="del">
          <ac:chgData name="Jana" userId="S::eckert_isis-sozialforschung.de#ext#@afedemyeu.onmicrosoft.com::e966301e-07d7-4e10-8fe6-73f3450e73d1" providerId="AD" clId="Web-{736159C8-F041-44EF-AB8C-5E1A3F42B06F}" dt="2022-11-01T09:11:01.737" v="0"/>
          <ac:spMkLst>
            <pc:docMk/>
            <pc:sldMk cId="1685154380" sldId="272"/>
            <ac:spMk id="29" creationId="{6303114B-D45C-4D80-A79D-6AF3BEEB79B0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C78B63A2-3B0A-4FB0-9CE2-892E12259E53}"/>
    <pc:docChg chg="modSld">
      <pc:chgData name="Jana" userId="S::eckert_isis-sozialforschung.de#ext#@afedemyeu.onmicrosoft.com::e966301e-07d7-4e10-8fe6-73f3450e73d1" providerId="AD" clId="Web-{C78B63A2-3B0A-4FB0-9CE2-892E12259E53}" dt="2022-12-13T20:52:27.540" v="66" actId="20577"/>
      <pc:docMkLst>
        <pc:docMk/>
      </pc:docMkLst>
      <pc:sldChg chg="modSp">
        <pc:chgData name="Jana" userId="S::eckert_isis-sozialforschung.de#ext#@afedemyeu.onmicrosoft.com::e966301e-07d7-4e10-8fe6-73f3450e73d1" providerId="AD" clId="Web-{C78B63A2-3B0A-4FB0-9CE2-892E12259E53}" dt="2022-12-13T20:41:55.680" v="1" actId="20577"/>
        <pc:sldMkLst>
          <pc:docMk/>
          <pc:sldMk cId="2378507865" sldId="269"/>
        </pc:sldMkLst>
        <pc:spChg chg="mod">
          <ac:chgData name="Jana" userId="S::eckert_isis-sozialforschung.de#ext#@afedemyeu.onmicrosoft.com::e966301e-07d7-4e10-8fe6-73f3450e73d1" providerId="AD" clId="Web-{C78B63A2-3B0A-4FB0-9CE2-892E12259E53}" dt="2022-12-13T20:41:55.680" v="1" actId="20577"/>
          <ac:spMkLst>
            <pc:docMk/>
            <pc:sldMk cId="2378507865" sldId="269"/>
            <ac:spMk id="16" creationId="{C49DD2EC-272A-48F5-BFCA-BA017F5C7E07}"/>
          </ac:spMkLst>
        </pc:spChg>
      </pc:sldChg>
      <pc:sldChg chg="modSp delCm">
        <pc:chgData name="Jana" userId="S::eckert_isis-sozialforschung.de#ext#@afedemyeu.onmicrosoft.com::e966301e-07d7-4e10-8fe6-73f3450e73d1" providerId="AD" clId="Web-{C78B63A2-3B0A-4FB0-9CE2-892E12259E53}" dt="2022-12-13T20:43:21.417" v="10" actId="20577"/>
        <pc:sldMkLst>
          <pc:docMk/>
          <pc:sldMk cId="3483284951" sldId="270"/>
        </pc:sldMkLst>
        <pc:spChg chg="mod">
          <ac:chgData name="Jana" userId="S::eckert_isis-sozialforschung.de#ext#@afedemyeu.onmicrosoft.com::e966301e-07d7-4e10-8fe6-73f3450e73d1" providerId="AD" clId="Web-{C78B63A2-3B0A-4FB0-9CE2-892E12259E53}" dt="2022-12-13T20:43:21.417" v="10" actId="20577"/>
          <ac:spMkLst>
            <pc:docMk/>
            <pc:sldMk cId="3483284951" sldId="270"/>
            <ac:spMk id="10" creationId="{5D69F85D-8457-4BE8-B411-028EA07FA54E}"/>
          </ac:spMkLst>
        </pc:spChg>
      </pc:sldChg>
      <pc:sldChg chg="modSp">
        <pc:chgData name="Jana" userId="S::eckert_isis-sozialforschung.de#ext#@afedemyeu.onmicrosoft.com::e966301e-07d7-4e10-8fe6-73f3450e73d1" providerId="AD" clId="Web-{C78B63A2-3B0A-4FB0-9CE2-892E12259E53}" dt="2022-12-13T20:44:13.350" v="14" actId="20577"/>
        <pc:sldMkLst>
          <pc:docMk/>
          <pc:sldMk cId="1710681307" sldId="271"/>
        </pc:sldMkLst>
        <pc:spChg chg="mod">
          <ac:chgData name="Jana" userId="S::eckert_isis-sozialforschung.de#ext#@afedemyeu.onmicrosoft.com::e966301e-07d7-4e10-8fe6-73f3450e73d1" providerId="AD" clId="Web-{C78B63A2-3B0A-4FB0-9CE2-892E12259E53}" dt="2022-12-13T20:43:44.231" v="12" actId="20577"/>
          <ac:spMkLst>
            <pc:docMk/>
            <pc:sldMk cId="1710681307" sldId="271"/>
            <ac:spMk id="12" creationId="{2FE628A5-3727-421B-B3E5-07995949423D}"/>
          </ac:spMkLst>
        </pc:spChg>
        <pc:spChg chg="mod">
          <ac:chgData name="Jana" userId="S::eckert_isis-sozialforschung.de#ext#@afedemyeu.onmicrosoft.com::e966301e-07d7-4e10-8fe6-73f3450e73d1" providerId="AD" clId="Web-{C78B63A2-3B0A-4FB0-9CE2-892E12259E53}" dt="2022-12-13T20:44:13.350" v="14" actId="20577"/>
          <ac:spMkLst>
            <pc:docMk/>
            <pc:sldMk cId="1710681307" sldId="271"/>
            <ac:spMk id="13" creationId="{2E53AD6C-124B-49E3-8E9D-3806AE0FF458}"/>
          </ac:spMkLst>
        </pc:spChg>
        <pc:picChg chg="mod">
          <ac:chgData name="Jana" userId="S::eckert_isis-sozialforschung.de#ext#@afedemyeu.onmicrosoft.com::e966301e-07d7-4e10-8fe6-73f3450e73d1" providerId="AD" clId="Web-{C78B63A2-3B0A-4FB0-9CE2-892E12259E53}" dt="2022-12-13T20:43:12.089" v="6" actId="1076"/>
          <ac:picMkLst>
            <pc:docMk/>
            <pc:sldMk cId="1710681307" sldId="271"/>
            <ac:picMk id="10" creationId="{8B01B586-910F-4EE3-A882-27D6AB227D87}"/>
          </ac:picMkLst>
        </pc:picChg>
      </pc:sldChg>
      <pc:sldChg chg="modSp">
        <pc:chgData name="Jana" userId="S::eckert_isis-sozialforschung.de#ext#@afedemyeu.onmicrosoft.com::e966301e-07d7-4e10-8fe6-73f3450e73d1" providerId="AD" clId="Web-{C78B63A2-3B0A-4FB0-9CE2-892E12259E53}" dt="2022-12-13T20:52:27.540" v="66" actId="20577"/>
        <pc:sldMkLst>
          <pc:docMk/>
          <pc:sldMk cId="1685154380" sldId="272"/>
        </pc:sldMkLst>
        <pc:spChg chg="mod">
          <ac:chgData name="Jana" userId="S::eckert_isis-sozialforschung.de#ext#@afedemyeu.onmicrosoft.com::e966301e-07d7-4e10-8fe6-73f3450e73d1" providerId="AD" clId="Web-{C78B63A2-3B0A-4FB0-9CE2-892E12259E53}" dt="2022-12-13T20:52:27.540" v="66" actId="20577"/>
          <ac:spMkLst>
            <pc:docMk/>
            <pc:sldMk cId="1685154380" sldId="272"/>
            <ac:spMk id="2" creationId="{8ADBD466-449C-4E19-93EB-294442A1460A}"/>
          </ac:spMkLst>
        </pc:spChg>
        <pc:spChg chg="mod">
          <ac:chgData name="Jana" userId="S::eckert_isis-sozialforschung.de#ext#@afedemyeu.onmicrosoft.com::e966301e-07d7-4e10-8fe6-73f3450e73d1" providerId="AD" clId="Web-{C78B63A2-3B0A-4FB0-9CE2-892E12259E53}" dt="2022-12-13T20:46:41.480" v="16" actId="20577"/>
          <ac:spMkLst>
            <pc:docMk/>
            <pc:sldMk cId="1685154380" sldId="272"/>
            <ac:spMk id="27" creationId="{D07DF37B-1DEB-4F2F-978C-C48E1D94DF50}"/>
          </ac:spMkLst>
        </pc:spChg>
      </pc:sldChg>
    </pc:docChg>
  </pc:docChgLst>
  <pc:docChgLst>
    <pc:chgData name="Lucia Thielman" userId="170c7977-cdfd-4f98-a3d4-08318a63fa91" providerId="ADAL" clId="{890601C4-5E77-5145-8F2B-E4FFD25039E0}"/>
    <pc:docChg chg="modSld">
      <pc:chgData name="Lucia Thielman" userId="170c7977-cdfd-4f98-a3d4-08318a63fa91" providerId="ADAL" clId="{890601C4-5E77-5145-8F2B-E4FFD25039E0}" dt="2022-11-15T08:09:28.256" v="18" actId="20577"/>
      <pc:docMkLst>
        <pc:docMk/>
      </pc:docMkLst>
      <pc:sldChg chg="modSp mod">
        <pc:chgData name="Lucia Thielman" userId="170c7977-cdfd-4f98-a3d4-08318a63fa91" providerId="ADAL" clId="{890601C4-5E77-5145-8F2B-E4FFD25039E0}" dt="2022-11-15T08:07:34.252" v="3" actId="14100"/>
        <pc:sldMkLst>
          <pc:docMk/>
          <pc:sldMk cId="3483284951" sldId="270"/>
        </pc:sldMkLst>
        <pc:spChg chg="mod">
          <ac:chgData name="Lucia Thielman" userId="170c7977-cdfd-4f98-a3d4-08318a63fa91" providerId="ADAL" clId="{890601C4-5E77-5145-8F2B-E4FFD25039E0}" dt="2022-11-15T08:07:34.252" v="3" actId="14100"/>
          <ac:spMkLst>
            <pc:docMk/>
            <pc:sldMk cId="3483284951" sldId="270"/>
            <ac:spMk id="3" creationId="{3FD2BCB6-1A11-4580-8E0F-656C5D068604}"/>
          </ac:spMkLst>
        </pc:spChg>
      </pc:sldChg>
      <pc:sldChg chg="modSp mod">
        <pc:chgData name="Lucia Thielman" userId="170c7977-cdfd-4f98-a3d4-08318a63fa91" providerId="ADAL" clId="{890601C4-5E77-5145-8F2B-E4FFD25039E0}" dt="2022-11-15T08:09:28.256" v="18" actId="20577"/>
        <pc:sldMkLst>
          <pc:docMk/>
          <pc:sldMk cId="1685154380" sldId="272"/>
        </pc:sldMkLst>
        <pc:spChg chg="mod">
          <ac:chgData name="Lucia Thielman" userId="170c7977-cdfd-4f98-a3d4-08318a63fa91" providerId="ADAL" clId="{890601C4-5E77-5145-8F2B-E4FFD25039E0}" dt="2022-11-15T08:09:28.256" v="18" actId="20577"/>
          <ac:spMkLst>
            <pc:docMk/>
            <pc:sldMk cId="1685154380" sldId="272"/>
            <ac:spMk id="25" creationId="{DF195730-2EEE-44C1-8922-1907DF8FA3E5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91D0018D-6B23-480C-A769-992684EDC8F9}"/>
    <pc:docChg chg="modSld">
      <pc:chgData name="Jana" userId="S::eckert_isis-sozialforschung.de#ext#@afedemyeu.onmicrosoft.com::e966301e-07d7-4e10-8fe6-73f3450e73d1" providerId="AD" clId="Web-{91D0018D-6B23-480C-A769-992684EDC8F9}" dt="2022-05-20T13:46:42.752" v="119" actId="1076"/>
      <pc:docMkLst>
        <pc:docMk/>
      </pc:docMkLst>
      <pc:sldChg chg="modSp">
        <pc:chgData name="Jana" userId="S::eckert_isis-sozialforschung.de#ext#@afedemyeu.onmicrosoft.com::e966301e-07d7-4e10-8fe6-73f3450e73d1" providerId="AD" clId="Web-{91D0018D-6B23-480C-A769-992684EDC8F9}" dt="2022-05-20T13:40:59.528" v="18" actId="20577"/>
        <pc:sldMkLst>
          <pc:docMk/>
          <pc:sldMk cId="1710681307" sldId="271"/>
        </pc:sldMkLst>
        <pc:spChg chg="mod">
          <ac:chgData name="Jana" userId="S::eckert_isis-sozialforschung.de#ext#@afedemyeu.onmicrosoft.com::e966301e-07d7-4e10-8fe6-73f3450e73d1" providerId="AD" clId="Web-{91D0018D-6B23-480C-A769-992684EDC8F9}" dt="2022-05-20T13:40:59.528" v="18" actId="20577"/>
          <ac:spMkLst>
            <pc:docMk/>
            <pc:sldMk cId="1710681307" sldId="271"/>
            <ac:spMk id="12" creationId="{2FE628A5-3727-421B-B3E5-07995949423D}"/>
          </ac:spMkLst>
        </pc:spChg>
      </pc:sldChg>
      <pc:sldChg chg="addSp delSp modSp">
        <pc:chgData name="Jana" userId="S::eckert_isis-sozialforschung.de#ext#@afedemyeu.onmicrosoft.com::e966301e-07d7-4e10-8fe6-73f3450e73d1" providerId="AD" clId="Web-{91D0018D-6B23-480C-A769-992684EDC8F9}" dt="2022-05-20T13:46:42.752" v="119" actId="1076"/>
        <pc:sldMkLst>
          <pc:docMk/>
          <pc:sldMk cId="1685154380" sldId="272"/>
        </pc:sldMkLst>
        <pc:spChg chg="mod">
          <ac:chgData name="Jana" userId="S::eckert_isis-sozialforschung.de#ext#@afedemyeu.onmicrosoft.com::e966301e-07d7-4e10-8fe6-73f3450e73d1" providerId="AD" clId="Web-{91D0018D-6B23-480C-A769-992684EDC8F9}" dt="2022-05-20T13:45:46.751" v="103" actId="20577"/>
          <ac:spMkLst>
            <pc:docMk/>
            <pc:sldMk cId="1685154380" sldId="272"/>
            <ac:spMk id="2" creationId="{8ADBD466-449C-4E19-93EB-294442A1460A}"/>
          </ac:spMkLst>
        </pc:spChg>
        <pc:picChg chg="del">
          <ac:chgData name="Jana" userId="S::eckert_isis-sozialforschung.de#ext#@afedemyeu.onmicrosoft.com::e966301e-07d7-4e10-8fe6-73f3450e73d1" providerId="AD" clId="Web-{91D0018D-6B23-480C-A769-992684EDC8F9}" dt="2022-05-20T13:46:35.580" v="117"/>
          <ac:picMkLst>
            <pc:docMk/>
            <pc:sldMk cId="1685154380" sldId="272"/>
            <ac:picMk id="3" creationId="{7EF595B9-31C9-4E52-8636-ADEB347513FF}"/>
          </ac:picMkLst>
        </pc:picChg>
        <pc:picChg chg="del">
          <ac:chgData name="Jana" userId="S::eckert_isis-sozialforschung.de#ext#@afedemyeu.onmicrosoft.com::e966301e-07d7-4e10-8fe6-73f3450e73d1" providerId="AD" clId="Web-{91D0018D-6B23-480C-A769-992684EDC8F9}" dt="2022-05-20T13:46:23.221" v="114"/>
          <ac:picMkLst>
            <pc:docMk/>
            <pc:sldMk cId="1685154380" sldId="272"/>
            <ac:picMk id="5" creationId="{7A63903A-62F7-4494-BF86-DEE15AE651C9}"/>
          </ac:picMkLst>
        </pc:picChg>
        <pc:picChg chg="add mod">
          <ac:chgData name="Jana" userId="S::eckert_isis-sozialforschung.de#ext#@afedemyeu.onmicrosoft.com::e966301e-07d7-4e10-8fe6-73f3450e73d1" providerId="AD" clId="Web-{91D0018D-6B23-480C-A769-992684EDC8F9}" dt="2022-05-20T13:45:52.205" v="106" actId="1076"/>
          <ac:picMkLst>
            <pc:docMk/>
            <pc:sldMk cId="1685154380" sldId="272"/>
            <ac:picMk id="10" creationId="{656A4C03-16F7-2CF2-C63E-2A4A0A6B3ABE}"/>
          </ac:picMkLst>
        </pc:picChg>
        <pc:picChg chg="add mod">
          <ac:chgData name="Jana" userId="S::eckert_isis-sozialforschung.de#ext#@afedemyeu.onmicrosoft.com::e966301e-07d7-4e10-8fe6-73f3450e73d1" providerId="AD" clId="Web-{91D0018D-6B23-480C-A769-992684EDC8F9}" dt="2022-05-20T13:46:04.049" v="110" actId="1076"/>
          <ac:picMkLst>
            <pc:docMk/>
            <pc:sldMk cId="1685154380" sldId="272"/>
            <ac:picMk id="11" creationId="{7052F18D-F36C-9E12-5640-6732FCC5CEF1}"/>
          </ac:picMkLst>
        </pc:picChg>
        <pc:picChg chg="add mod">
          <ac:chgData name="Jana" userId="S::eckert_isis-sozialforschung.de#ext#@afedemyeu.onmicrosoft.com::e966301e-07d7-4e10-8fe6-73f3450e73d1" providerId="AD" clId="Web-{91D0018D-6B23-480C-A769-992684EDC8F9}" dt="2022-05-20T13:46:16.455" v="113" actId="1076"/>
          <ac:picMkLst>
            <pc:docMk/>
            <pc:sldMk cId="1685154380" sldId="272"/>
            <ac:picMk id="12" creationId="{B33E5FF3-5E95-9A5D-B484-B05FA33D20AF}"/>
          </ac:picMkLst>
        </pc:picChg>
        <pc:picChg chg="add mod">
          <ac:chgData name="Jana" userId="S::eckert_isis-sozialforschung.de#ext#@afedemyeu.onmicrosoft.com::e966301e-07d7-4e10-8fe6-73f3450e73d1" providerId="AD" clId="Web-{91D0018D-6B23-480C-A769-992684EDC8F9}" dt="2022-05-20T13:46:29.737" v="116" actId="1076"/>
          <ac:picMkLst>
            <pc:docMk/>
            <pc:sldMk cId="1685154380" sldId="272"/>
            <ac:picMk id="13" creationId="{F90F55A9-9036-A23F-A2B2-4B71D5A53C15}"/>
          </ac:picMkLst>
        </pc:picChg>
        <pc:picChg chg="add mod">
          <ac:chgData name="Jana" userId="S::eckert_isis-sozialforschung.de#ext#@afedemyeu.onmicrosoft.com::e966301e-07d7-4e10-8fe6-73f3450e73d1" providerId="AD" clId="Web-{91D0018D-6B23-480C-A769-992684EDC8F9}" dt="2022-05-20T13:46:42.752" v="119" actId="1076"/>
          <ac:picMkLst>
            <pc:docMk/>
            <pc:sldMk cId="1685154380" sldId="272"/>
            <ac:picMk id="14" creationId="{3260016D-FCC4-C344-01F1-8346D37B4023}"/>
          </ac:picMkLst>
        </pc:picChg>
        <pc:picChg chg="del">
          <ac:chgData name="Jana" userId="S::eckert_isis-sozialforschung.de#ext#@afedemyeu.onmicrosoft.com::e966301e-07d7-4e10-8fe6-73f3450e73d1" providerId="AD" clId="Web-{91D0018D-6B23-480C-A769-992684EDC8F9}" dt="2022-05-20T13:46:10.283" v="111"/>
          <ac:picMkLst>
            <pc:docMk/>
            <pc:sldMk cId="1685154380" sldId="272"/>
            <ac:picMk id="20" creationId="{88AA4A1D-BE90-49EF-950F-2462BEB4C431}"/>
          </ac:picMkLst>
        </pc:picChg>
        <pc:picChg chg="del">
          <ac:chgData name="Jana" userId="S::eckert_isis-sozialforschung.de#ext#@afedemyeu.onmicrosoft.com::e966301e-07d7-4e10-8fe6-73f3450e73d1" providerId="AD" clId="Web-{91D0018D-6B23-480C-A769-992684EDC8F9}" dt="2022-05-20T13:45:47.689" v="104"/>
          <ac:picMkLst>
            <pc:docMk/>
            <pc:sldMk cId="1685154380" sldId="272"/>
            <ac:picMk id="21" creationId="{334E5AE0-2960-47EC-96F5-145E3F98674B}"/>
          </ac:picMkLst>
        </pc:picChg>
        <pc:picChg chg="del">
          <ac:chgData name="Jana" userId="S::eckert_isis-sozialforschung.de#ext#@afedemyeu.onmicrosoft.com::e966301e-07d7-4e10-8fe6-73f3450e73d1" providerId="AD" clId="Web-{91D0018D-6B23-480C-A769-992684EDC8F9}" dt="2022-05-20T13:45:56.486" v="107"/>
          <ac:picMkLst>
            <pc:docMk/>
            <pc:sldMk cId="1685154380" sldId="272"/>
            <ac:picMk id="22" creationId="{A679BEDD-F619-47AC-80A6-50975384E3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A8186B-5F7D-431A-81F3-FBB3E1A49029}" type="datetimeFigureOut">
              <a:rPr lang="de-DE" smtClean="0"/>
              <a:t>19.12.2022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41EFA6-6272-4B50-877D-C808FA39B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8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68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86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85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9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2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113334" y="4803909"/>
            <a:ext cx="7692064" cy="5907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8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2113440" y="5718660"/>
            <a:ext cx="7691852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7175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01401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07429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38CAB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51972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36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25636-4A87-4DE5-ADF5-40E65E24A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D993E1-247A-440F-A237-04E692BA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519100-63A1-4C90-AD86-BA8AB1B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9167BB-1EBC-47CD-99E8-BF637FB9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642E5D-761B-4B58-ACF2-78C21E0A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254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2F20E-83D0-4C13-9EFF-6C2C99A1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A75DBD-5ADE-4772-A9AE-2836180E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9ED155-A335-4313-8625-3B822BE2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0F9204-E5FD-478E-9F41-A4A49666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A18FC9-F4B2-4DE6-A1C4-206EE4EA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0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4257-B975-4752-823D-761DAD9C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6D52D4-3DB3-44A3-9202-4F768A59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1B1060-B34B-4DDB-BBF9-58E13724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6EB785-4DEB-40AC-860A-A61CA1DF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3410A9-F818-4426-B6FC-D17945C5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5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464C8-DC05-4B93-9C52-9DE730B0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0BF6C2-E6C0-4344-9E0D-30ADEC818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37F2AD-AE6A-4A32-947A-2FA2ED49D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37400D-7CE8-40FD-91B2-AF9E50E2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88332D-4B5C-4D2C-A7E6-1582402C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114B4D7-2D64-4A2C-B82B-60D97092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35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D07C2-4BA9-47D9-8FE6-BF35EAF0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8371CF3-3692-46AA-A8B2-B88F8FEC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93EC50-3C32-46A2-AE6F-03FB39C86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0F6F519-9497-4D8B-931B-08E920212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15866B8-913C-4170-93EC-E6FF51DA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939D9F8-9837-41BE-8A3C-9CFD6A9C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B16C133-63E8-4E1C-BABA-30E07E8D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47813C4-BBE4-4BD4-8153-FAE21E96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4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869EF-6A6A-491B-BD88-64898BB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09E7B73-E392-46C8-90F9-AEFBE7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11B893-48D2-4F04-85C1-20E85EE7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61E0A1B-6CF7-4991-96FF-EFF9A44D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81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A5D117C-C17D-4757-8B34-DF2EEFA9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895DD87-4A5E-47A4-A6FB-C7F2100F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7709657-1FEB-496D-859D-16DDDD2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40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94E28-B5A5-49A9-9D93-C3060CA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CBCF57-9CAA-4BB8-B3D0-E17CDB47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31143E-EBDD-4D92-A624-E570280F1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EEBF0D-4D3E-4F1E-93D3-D6FFD03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4AB5923-B634-4A1D-A07E-1B4280B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E53B9C-EA27-45AE-AACD-76D59BA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43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62D5-BCD3-4CE5-BE62-A2775D53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6DA67C-E77F-48FD-A672-C5F810CD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034F3D4-6D3A-4D72-966B-21A287F6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D28B40-6CF9-4822-B99E-170B4110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B8CEEA-7DAB-45C9-A132-DA8534A6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FA1A07A-09D9-4A28-A686-B9C264CC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8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89747" y="971043"/>
            <a:ext cx="5099550" cy="4693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a Imagem 4"/>
          <p:cNvSpPr>
            <a:spLocks noGrp="1"/>
          </p:cNvSpPr>
          <p:nvPr>
            <p:ph type="pic" sz="quarter" idx="10"/>
          </p:nvPr>
        </p:nvSpPr>
        <p:spPr>
          <a:xfrm>
            <a:off x="7743825" y="647700"/>
            <a:ext cx="3892550" cy="568801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9747" y="1998733"/>
            <a:ext cx="6491287" cy="4336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326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BCEC-A4D7-4C47-9F3B-8615A1B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98AFDAD-17BE-4920-AAFF-FC1FCC66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41F4B-FE68-4DA0-93A7-62E9B3B8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83E1959-5E2B-49B4-B3DE-8C8A8D36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35A47C-9E0D-4AD7-B071-B34EAF13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0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DFF025-6E82-471F-A917-390B6F50B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1B58258-FC7A-417D-B347-3DE98393B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F21BA3-3204-4EBA-A461-C0B04D46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91D49A-52E6-464C-B6CC-615D2852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0935191-B98E-4509-83C2-F81E69D4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6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06278" y="4806669"/>
            <a:ext cx="9580970" cy="5907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1306513" y="5600040"/>
            <a:ext cx="9642475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6581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1684674"/>
            <a:ext cx="11699875" cy="3867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15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1370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4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870057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8744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1370" y="2403137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Marcador de Posição do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870028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8729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85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0774" y="3180169"/>
            <a:ext cx="3770889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6773034" y="3180169"/>
            <a:ext cx="3776284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775" y="2403137"/>
            <a:ext cx="3770933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6773005" y="2403136"/>
            <a:ext cx="3776328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11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486958" y="1035781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958" y="2573267"/>
            <a:ext cx="7629354" cy="3738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48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33769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39797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84340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07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1" y="-16443"/>
            <a:ext cx="12251342" cy="68908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61DC4D8-8A29-42DA-AE7D-DA708C3D5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5" y="-32888"/>
            <a:ext cx="12280576" cy="6907331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B14C286E-CDB2-4A96-BFCB-96C3174B1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44623" r="6247" b="20448"/>
          <a:stretch/>
        </p:blipFill>
        <p:spPr>
          <a:xfrm>
            <a:off x="735723" y="4193628"/>
            <a:ext cx="10720553" cy="24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857"/>
            <a:ext cx="12191346" cy="6857142"/>
          </a:xfrm>
          <a:prstGeom prst="rect">
            <a:avLst/>
          </a:prstGeom>
        </p:spPr>
      </p:pic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06278" y="4725749"/>
            <a:ext cx="9580970" cy="590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3600" b="1" dirty="0" err="1">
                <a:solidFill>
                  <a:schemeClr val="bg1"/>
                </a:solidFill>
              </a:rPr>
              <a:t>Título</a:t>
            </a:r>
            <a:br>
              <a:rPr lang="pt-PT" sz="3600" b="1" dirty="0">
                <a:solidFill>
                  <a:schemeClr val="bg1"/>
                </a:solidFill>
              </a:rPr>
            </a:b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12"/>
            <a:ext cx="12191998" cy="6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2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52D5D327-8EBB-4BED-8474-88527F303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-41443" y="6368902"/>
            <a:ext cx="12322048" cy="518990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D4EBC562-1121-449E-865B-78058C96C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2632" r="-15270" b="37374"/>
          <a:stretch/>
        </p:blipFill>
        <p:spPr>
          <a:xfrm>
            <a:off x="-30809" y="858"/>
            <a:ext cx="8154083" cy="2327672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3F51F9E8-7043-4A5A-AB87-5C6D0A062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 rot="5400000">
            <a:off x="-2993523" y="2952078"/>
            <a:ext cx="6519757" cy="615602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3BD60FC1-9004-48FF-B86B-97533C60D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5333998" y="-1"/>
            <a:ext cx="6946607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A7FE3C0-AE07-4AA1-A444-07DB435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B8E597-9556-4680-B177-088544DC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4FC213-BC62-41EE-A8B9-39064CEEC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FC07-C624-49C6-8575-C819F8DD3CC5}" type="datetimeFigureOut">
              <a:rPr lang="pt-PT" smtClean="0"/>
              <a:t>19/12/2022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29D10A-4C55-4049-AE8F-B68E96DD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3583EE-E073-4115-AEC6-019B7BE4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51E4-D01B-44F8-A367-99FE508CF20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hyperlink" Target="https://www.big-game.eu/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3944178-509D-4ECF-8D29-F5DF8821CE63}"/>
              </a:ext>
            </a:extLst>
          </p:cNvPr>
          <p:cNvSpPr/>
          <p:nvPr/>
        </p:nvSpPr>
        <p:spPr>
          <a:xfrm>
            <a:off x="1833572" y="4299666"/>
            <a:ext cx="9232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Bem-vindo </a:t>
            </a:r>
            <a:r>
              <a:rPr lang="de-DE" sz="3200" dirty="0" err="1">
                <a:solidFill>
                  <a:schemeClr val="bg1"/>
                </a:solidFill>
              </a:rPr>
              <a:t>ao workshop </a:t>
            </a:r>
            <a:r>
              <a:rPr lang="de-DE" sz="3200" dirty="0">
                <a:solidFill>
                  <a:schemeClr val="bg1"/>
                </a:solidFill>
              </a:rPr>
              <a:t>- </a:t>
            </a:r>
            <a:r>
              <a:rPr lang="de-DE" sz="3200" dirty="0" err="1">
                <a:solidFill>
                  <a:schemeClr val="bg1"/>
                </a:solidFill>
              </a:rPr>
              <a:t>Visão dos bastidores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0871A13-8CA1-4963-88A7-7E3A94B5EB80}"/>
              </a:ext>
            </a:extLst>
          </p:cNvPr>
          <p:cNvSpPr/>
          <p:nvPr/>
        </p:nvSpPr>
        <p:spPr>
          <a:xfrm>
            <a:off x="0" y="5961011"/>
            <a:ext cx="12192000" cy="896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2CA140-D139-4B05-8D41-E7487EBB0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423" y="6110298"/>
            <a:ext cx="2426418" cy="652329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3464457-E38E-416E-AA29-532981366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669600"/>
              </p:ext>
            </p:extLst>
          </p:nvPr>
        </p:nvGraphicFramePr>
        <p:xfrm>
          <a:off x="5485562" y="5987968"/>
          <a:ext cx="4660900" cy="77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1734450479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de-DE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Este projecto tem sido financiado com o apoio da Comissão Europeia. Esta publicação reflecte apenas a opinião dos autores, e a Comissão não pode ser responsabilizada por qualquer uso que possa ser feito da informação nela contida.</a:t>
                      </a:r>
                      <a:endParaRPr lang="de-DE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49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7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-10142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8" y="608422"/>
            <a:ext cx="5210356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Sumário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F960A3F-645D-4C75-AF10-055D3C6D5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06" y="5072731"/>
            <a:ext cx="2859272" cy="7193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E6301F-1398-44F8-879B-34C7B0525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668" y="5027465"/>
            <a:ext cx="1676545" cy="719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7E7B-66FD-4A8C-9809-5F6FF9AC6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259" y="4957354"/>
            <a:ext cx="1207113" cy="8596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ACE4B70-87F4-422A-A05A-444D351C8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9183" y="4957353"/>
            <a:ext cx="847417" cy="85961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27F6281-D68B-4ECE-826A-A92D2AD409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2991" y="5081854"/>
            <a:ext cx="2078916" cy="743776"/>
          </a:xfrm>
          <a:prstGeom prst="rect">
            <a:avLst/>
          </a:prstGeom>
        </p:spPr>
      </p:pic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852488" y="2732174"/>
            <a:ext cx="9815512" cy="23496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- </a:t>
            </a:r>
            <a:r>
              <a:rPr kumimoji="0" lang="pt-PT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ambientes inclusivos para todas as gerações: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Projeto Erasmus+ (2020 - 2022)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Desenvolvido por parceiros na Holanda, Portugal, Polónia e Alemanha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Coordenado pela AFEdemy (NL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)</a:t>
            </a:r>
            <a:endParaRPr lang="pt-PT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281358" y="608422"/>
            <a:ext cx="3010619" cy="27472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73A8E-28BB-4F65-A93A-1214369BDB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2217" y="813223"/>
            <a:ext cx="2695695" cy="23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0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0886" y="31497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165" y="523175"/>
            <a:ext cx="6006860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Objetivos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88125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D2BCB6-1A11-4580-8E0F-656C5D068604}"/>
              </a:ext>
            </a:extLst>
          </p:cNvPr>
          <p:cNvSpPr txBox="1"/>
          <p:nvPr/>
        </p:nvSpPr>
        <p:spPr>
          <a:xfrm>
            <a:off x="1133457" y="2261168"/>
            <a:ext cx="65585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O BIG quer contribuir para o desenvolvimento de ambientes inclusivos para todas as gerações, oferecendo uma experiência de aprendizagem lúdica através de um Recurso Educativo Aberto.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O </a:t>
            </a:r>
            <a:r>
              <a:rPr lang="en-US" sz="2000" dirty="0" err="1"/>
              <a:t>jogo</a:t>
            </a:r>
            <a:r>
              <a:rPr lang="en-US" sz="2000" dirty="0"/>
              <a:t> BIG é </a:t>
            </a:r>
            <a:r>
              <a:rPr lang="en-US" sz="2000" dirty="0" err="1"/>
              <a:t>dirigido</a:t>
            </a:r>
            <a:r>
              <a:rPr lang="en-US" sz="2000" dirty="0"/>
              <a:t> a, entre outros:</a:t>
            </a:r>
            <a:endParaRPr lang="de-DE" sz="2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69F85D-8457-4BE8-B411-028EA07FA54E}"/>
              </a:ext>
            </a:extLst>
          </p:cNvPr>
          <p:cNvSpPr txBox="1"/>
          <p:nvPr/>
        </p:nvSpPr>
        <p:spPr>
          <a:xfrm>
            <a:off x="1078302" y="4060295"/>
            <a:ext cx="969609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Profissionais de municípios </a:t>
            </a:r>
            <a:r>
              <a:rPr lang="en-GB" sz="2000" dirty="0" err="1"/>
              <a:t>e </a:t>
            </a:r>
            <a:r>
              <a:rPr lang="en-GB" sz="2000" dirty="0"/>
              <a:t>organizações sociais comprometidos com o desenvolvimento urbano e a inclusão social; </a:t>
            </a:r>
            <a:endParaRPr lang="en-GB" sz="200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Voluntários em associações sociais, iniciativas e Conselhos de Idosos agindo em prol dos interesses de pessoas que necessitam de ambientes saudáveis, inteligentes e amigos de todas as </a:t>
            </a:r>
            <a:r>
              <a:rPr lang="en-GB" sz="2000" dirty="0" err="1"/>
              <a:t>idades</a:t>
            </a:r>
            <a:r>
              <a:rPr lang="en-GB" sz="2000" dirty="0"/>
              <a:t>;</a:t>
            </a:r>
            <a:endParaRPr lang="en-GB" sz="2000" dirty="0"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err="1"/>
              <a:t>Cidadãos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geral</a:t>
            </a:r>
            <a:r>
              <a:rPr lang="en-GB" sz="2000" dirty="0"/>
              <a:t> </a:t>
            </a:r>
            <a:r>
              <a:rPr lang="en-GB" sz="2000" dirty="0" err="1"/>
              <a:t>como</a:t>
            </a:r>
            <a:r>
              <a:rPr lang="en-GB" sz="2000" dirty="0"/>
              <a:t> estudantes, prestadores de cuidados informais e pessoas que precisam de ambientes adequados.</a:t>
            </a:r>
            <a:endParaRPr lang="en-GB" sz="2000" dirty="0">
              <a:cs typeface="Calibri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F4C2965-0889-4BC4-95D0-91EA75F6ED3D}"/>
              </a:ext>
            </a:extLst>
          </p:cNvPr>
          <p:cNvSpPr/>
          <p:nvPr/>
        </p:nvSpPr>
        <p:spPr>
          <a:xfrm>
            <a:off x="8281357" y="931653"/>
            <a:ext cx="3010619" cy="27896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F45156-1F0A-4E75-9E6F-4C3AD1BDF1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50"/>
          <a:stretch/>
        </p:blipFill>
        <p:spPr>
          <a:xfrm>
            <a:off x="8607509" y="1030767"/>
            <a:ext cx="2358314" cy="26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736" y="578363"/>
            <a:ext cx="5808453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Resultados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41673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56AFC6-96EF-4CA4-A96B-FFA1B09660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321"/>
          <a:stretch/>
        </p:blipFill>
        <p:spPr>
          <a:xfrm>
            <a:off x="828918" y="3819092"/>
            <a:ext cx="4111923" cy="194892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7DF6195-A92C-4FE5-A5B8-1A503FC332BD}"/>
              </a:ext>
            </a:extLst>
          </p:cNvPr>
          <p:cNvSpPr txBox="1"/>
          <p:nvPr/>
        </p:nvSpPr>
        <p:spPr>
          <a:xfrm>
            <a:off x="3947694" y="3877770"/>
            <a:ext cx="926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B01B586-910F-4EE3-A882-27D6AB227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162" y="2902367"/>
            <a:ext cx="2863970" cy="286397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9B17B6D-FD30-44E8-AC0E-C6625B8B1E7D}"/>
              </a:ext>
            </a:extLst>
          </p:cNvPr>
          <p:cNvSpPr txBox="1"/>
          <p:nvPr/>
        </p:nvSpPr>
        <p:spPr>
          <a:xfrm>
            <a:off x="671425" y="2741137"/>
            <a:ext cx="407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Jogo educativo online 2D para </a:t>
            </a:r>
          </a:p>
          <a:p>
            <a:r>
              <a:rPr lang="en-US" b="1" dirty="0" err="1"/>
              <a:t>jogadores</a:t>
            </a:r>
            <a:r>
              <a:rPr lang="en-US" b="1" dirty="0"/>
              <a:t> individuais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E628A5-3727-421B-B3E5-07995949423D}"/>
              </a:ext>
            </a:extLst>
          </p:cNvPr>
          <p:cNvSpPr txBox="1"/>
          <p:nvPr/>
        </p:nvSpPr>
        <p:spPr>
          <a:xfrm>
            <a:off x="4501837" y="2952902"/>
            <a:ext cx="2732160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dirty="0"/>
              <a:t>Com a tarefa de moldar locais para os tornar aptos para todas as gerações:</a:t>
            </a:r>
            <a:endParaRPr lang="en-GB" sz="1400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/>
              <a:t>Apartamento</a:t>
            </a:r>
            <a:endParaRPr lang="en-GB" sz="1400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/>
              <a:t>Supermercado com restaurante</a:t>
            </a:r>
            <a:endParaRPr lang="en-GB" sz="1400" dirty="0">
              <a:cs typeface="Calibri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/>
              <a:t>Paragem de autocarro </a:t>
            </a:r>
            <a:endParaRPr lang="en-GB" sz="1400" dirty="0">
              <a:cs typeface="Calibri" panose="020F0502020204030204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err="1"/>
              <a:t>Estacionamento</a:t>
            </a:r>
            <a:r>
              <a:rPr lang="en-GB" sz="1400" dirty="0"/>
              <a:t> com um parque infantil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/>
              <a:t>Centro de saúde e </a:t>
            </a:r>
            <a:r>
              <a:rPr lang="en-GB" sz="1400" dirty="0" err="1"/>
              <a:t>apoio</a:t>
            </a:r>
            <a:r>
              <a:rPr lang="en-GB" sz="1400" dirty="0"/>
              <a:t> social</a:t>
            </a:r>
            <a:endParaRPr lang="en-GB" sz="1400" dirty="0">
              <a:cs typeface="Calibri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53AD6C-124B-49E3-8E9D-3806AE0FF458}"/>
              </a:ext>
            </a:extLst>
          </p:cNvPr>
          <p:cNvSpPr txBox="1"/>
          <p:nvPr/>
        </p:nvSpPr>
        <p:spPr>
          <a:xfrm>
            <a:off x="5371513" y="5349881"/>
            <a:ext cx="163531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/>
              <a:t>E o feedback pessoal das personas do jogo</a:t>
            </a:r>
          </a:p>
        </p:txBody>
      </p:sp>
    </p:spTree>
    <p:extLst>
      <p:ext uri="{BB962C8B-B14F-4D97-AF65-F5344CB8AC3E}">
        <p14:creationId xmlns:p14="http://schemas.microsoft.com/office/powerpoint/2010/main" val="171068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75" y="388108"/>
            <a:ext cx="6101751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Jogo BIG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3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PT" sz="2300" dirty="0">
                <a:solidFill>
                  <a:prstClr val="black"/>
                </a:solidFill>
              </a:rPr>
              <a:t>Aplicável tanto como um jogo educativo como recreativo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err="1">
                <a:ea typeface="+mn-lt"/>
                <a:cs typeface="+mn-lt"/>
              </a:rPr>
              <a:t>Pode</a:t>
            </a:r>
            <a:r>
              <a:rPr lang="en-GB" sz="2300" dirty="0">
                <a:ea typeface="+mn-lt"/>
                <a:cs typeface="+mn-lt"/>
              </a:rPr>
              <a:t> escolher um dos locais e </a:t>
            </a:r>
            <a:r>
              <a:rPr lang="en-GB" sz="2300" dirty="0" err="1">
                <a:ea typeface="+mn-lt"/>
                <a:cs typeface="+mn-lt"/>
              </a:rPr>
              <a:t>ganhar</a:t>
            </a:r>
            <a:r>
              <a:rPr lang="en-GB" sz="2300" dirty="0">
                <a:ea typeface="+mn-lt"/>
                <a:cs typeface="+mn-lt"/>
              </a:rPr>
              <a:t> </a:t>
            </a:r>
            <a:r>
              <a:rPr lang="en-GB" sz="2300" dirty="0" err="1">
                <a:ea typeface="+mn-lt"/>
                <a:cs typeface="+mn-lt"/>
              </a:rPr>
              <a:t>recompensas</a:t>
            </a:r>
            <a:r>
              <a:rPr lang="en-GB" sz="2300" dirty="0">
                <a:ea typeface="+mn-lt"/>
                <a:cs typeface="+mn-lt"/>
              </a:rPr>
              <a:t> em minijogos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ea typeface="+mn-lt"/>
                <a:cs typeface="+mn-lt"/>
              </a:rPr>
              <a:t>Em cada local </a:t>
            </a:r>
            <a:r>
              <a:rPr lang="en-GB" sz="2300" dirty="0" err="1">
                <a:ea typeface="+mn-lt"/>
                <a:cs typeface="+mn-lt"/>
              </a:rPr>
              <a:t>pode</a:t>
            </a:r>
            <a:r>
              <a:rPr lang="en-GB" sz="2300" dirty="0">
                <a:ea typeface="+mn-lt"/>
                <a:cs typeface="+mn-lt"/>
              </a:rPr>
              <a:t> escolher entre personagens interessantes:</a:t>
            </a:r>
            <a:endParaRPr lang="en-GB" sz="2300" dirty="0">
              <a:cs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0E61D5C-21F5-4095-A57E-5840DD5781A7}"/>
              </a:ext>
            </a:extLst>
          </p:cNvPr>
          <p:cNvSpPr txBox="1"/>
          <p:nvPr/>
        </p:nvSpPr>
        <p:spPr>
          <a:xfrm>
            <a:off x="492943" y="5514656"/>
            <a:ext cx="132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     Peter, 15 anos, leves problemas de audição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C7C1878-D015-4299-8AF0-9DCC7BEEE35C}"/>
              </a:ext>
            </a:extLst>
          </p:cNvPr>
          <p:cNvSpPr txBox="1"/>
          <p:nvPr/>
        </p:nvSpPr>
        <p:spPr>
          <a:xfrm>
            <a:off x="1794629" y="5514653"/>
            <a:ext cx="121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Anna, 32 anos, </a:t>
            </a:r>
            <a:r>
              <a:rPr lang="de-DE" sz="1200" dirty="0" err="1"/>
              <a:t>grávida</a:t>
            </a:r>
            <a:endParaRPr lang="de-DE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F195730-2EEE-44C1-8922-1907DF8FA3E5}"/>
              </a:ext>
            </a:extLst>
          </p:cNvPr>
          <p:cNvSpPr txBox="1"/>
          <p:nvPr/>
        </p:nvSpPr>
        <p:spPr>
          <a:xfrm>
            <a:off x="3050988" y="5518715"/>
            <a:ext cx="121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Waldemar, 36 anos, </a:t>
            </a:r>
            <a:r>
              <a:rPr lang="de-DE" sz="1200" dirty="0" err="1"/>
              <a:t>pai solteiro de </a:t>
            </a:r>
            <a:r>
              <a:rPr lang="de-DE" sz="1200" dirty="0"/>
              <a:t>uma </a:t>
            </a:r>
            <a:r>
              <a:rPr lang="de-DE" sz="1200" dirty="0" err="1"/>
              <a:t>criança</a:t>
            </a:r>
            <a:endParaRPr lang="de-DE" sz="12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A0C4DF4-6825-44E2-9EBE-5C35B9B3D5D6}"/>
              </a:ext>
            </a:extLst>
          </p:cNvPr>
          <p:cNvSpPr txBox="1"/>
          <p:nvPr/>
        </p:nvSpPr>
        <p:spPr>
          <a:xfrm>
            <a:off x="4288231" y="5514655"/>
            <a:ext cx="121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Ewa, 78 anos, a </a:t>
            </a:r>
            <a:r>
              <a:rPr lang="de-DE" sz="1200" dirty="0" err="1"/>
              <a:t>viver com demência</a:t>
            </a:r>
            <a:endParaRPr lang="de-DE" sz="12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07DF37B-1DEB-4F2F-978C-C48E1D94DF50}"/>
              </a:ext>
            </a:extLst>
          </p:cNvPr>
          <p:cNvSpPr txBox="1"/>
          <p:nvPr/>
        </p:nvSpPr>
        <p:spPr>
          <a:xfrm>
            <a:off x="5504556" y="5514654"/>
            <a:ext cx="130168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/>
              <a:t>Dennis, 71 anos, </a:t>
            </a:r>
            <a:r>
              <a:rPr lang="de-DE" sz="1200" dirty="0" err="1"/>
              <a:t>tem problemas de mobilidade</a:t>
            </a:r>
            <a:endParaRPr lang="de-DE" sz="1200" dirty="0">
              <a:cs typeface="Calibri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516ADDB-DAD3-44DA-B83E-B477D09562FE}"/>
              </a:ext>
            </a:extLst>
          </p:cNvPr>
          <p:cNvSpPr txBox="1"/>
          <p:nvPr/>
        </p:nvSpPr>
        <p:spPr>
          <a:xfrm>
            <a:off x="7556406" y="4541511"/>
            <a:ext cx="364897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/>
              <a:t>Aceite o desafio de criar ambientes amigos para todas as idades!</a:t>
            </a:r>
          </a:p>
        </p:txBody>
      </p:sp>
      <p:pic>
        <p:nvPicPr>
          <p:cNvPr id="10" name="Grafik 10" descr="Ein Bild, das Text enthält.&#10;&#10;Beschreibung automatisch generiert.">
            <a:extLst>
              <a:ext uri="{FF2B5EF4-FFF2-40B4-BE49-F238E27FC236}">
                <a16:creationId xmlns:a16="http://schemas.microsoft.com/office/drawing/2014/main" id="{656A4C03-16F7-2CF2-C63E-2A4A0A6B3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680" y="4420849"/>
            <a:ext cx="790575" cy="914400"/>
          </a:xfrm>
          <a:prstGeom prst="rect">
            <a:avLst/>
          </a:prstGeom>
        </p:spPr>
      </p:pic>
      <p:pic>
        <p:nvPicPr>
          <p:cNvPr id="11" name="Grafik 11" descr="Ein Bild, das ClipArt enthält.&#10;&#10;Beschreibung automatisch generiert.">
            <a:extLst>
              <a:ext uri="{FF2B5EF4-FFF2-40B4-BE49-F238E27FC236}">
                <a16:creationId xmlns:a16="http://schemas.microsoft.com/office/drawing/2014/main" id="{7052F18D-F36C-9E12-5640-6732FCC5C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367" y="4425612"/>
            <a:ext cx="885825" cy="904875"/>
          </a:xfrm>
          <a:prstGeom prst="rect">
            <a:avLst/>
          </a:prstGeom>
        </p:spPr>
      </p:pic>
      <p:pic>
        <p:nvPicPr>
          <p:cNvPr id="12" name="Grafik 12">
            <a:extLst>
              <a:ext uri="{FF2B5EF4-FFF2-40B4-BE49-F238E27FC236}">
                <a16:creationId xmlns:a16="http://schemas.microsoft.com/office/drawing/2014/main" id="{B33E5FF3-5E95-9A5D-B484-B05FA33D2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7760" y="4345274"/>
            <a:ext cx="904875" cy="990600"/>
          </a:xfrm>
          <a:prstGeom prst="rect">
            <a:avLst/>
          </a:prstGeom>
        </p:spPr>
      </p:pic>
      <p:pic>
        <p:nvPicPr>
          <p:cNvPr id="13" name="Grafik 13" descr="Ein Bild, das Spielzeug, Puppe enthält.&#10;&#10;Beschreibung automatisch generiert.">
            <a:extLst>
              <a:ext uri="{FF2B5EF4-FFF2-40B4-BE49-F238E27FC236}">
                <a16:creationId xmlns:a16="http://schemas.microsoft.com/office/drawing/2014/main" id="{F90F55A9-9036-A23F-A2B2-4B71D5A53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564" y="4504154"/>
            <a:ext cx="847725" cy="847725"/>
          </a:xfrm>
          <a:prstGeom prst="rect">
            <a:avLst/>
          </a:prstGeom>
        </p:spPr>
      </p:pic>
      <p:pic>
        <p:nvPicPr>
          <p:cNvPr id="14" name="Grafik 14" descr="Ein Bild, das Text enthält.&#10;&#10;Beschreibung automatisch generiert.">
            <a:extLst>
              <a:ext uri="{FF2B5EF4-FFF2-40B4-BE49-F238E27FC236}">
                <a16:creationId xmlns:a16="http://schemas.microsoft.com/office/drawing/2014/main" id="{3260016D-FCC4-C344-01F1-8346D37B4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910" y="4433341"/>
            <a:ext cx="7905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566" y="540019"/>
            <a:ext cx="9144000" cy="1087999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Obrigado pela sua atenção!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0E983D6E-CBF1-40AE-97F2-10AFA003B821}"/>
              </a:ext>
            </a:extLst>
          </p:cNvPr>
          <p:cNvSpPr txBox="1">
            <a:spLocks/>
          </p:cNvSpPr>
          <p:nvPr/>
        </p:nvSpPr>
        <p:spPr>
          <a:xfrm>
            <a:off x="3177711" y="5983203"/>
            <a:ext cx="5798898" cy="355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https://www.big-game.eu/</a:t>
            </a:r>
            <a:endParaRPr lang="pt-PT" sz="3600" dirty="0"/>
          </a:p>
          <a:p>
            <a:endParaRPr lang="pt-PT" dirty="0"/>
          </a:p>
        </p:txBody>
      </p:sp>
      <p:sp>
        <p:nvSpPr>
          <p:cNvPr id="11" name="Marcador de Posição do Texto 1">
            <a:extLst>
              <a:ext uri="{FF2B5EF4-FFF2-40B4-BE49-F238E27FC236}">
                <a16:creationId xmlns:a16="http://schemas.microsoft.com/office/drawing/2014/main" id="{3A0937EB-560B-4729-9C3F-0A7EB826C88B}"/>
              </a:ext>
            </a:extLst>
          </p:cNvPr>
          <p:cNvSpPr txBox="1">
            <a:spLocks/>
          </p:cNvSpPr>
          <p:nvPr/>
        </p:nvSpPr>
        <p:spPr>
          <a:xfrm>
            <a:off x="1006598" y="4830402"/>
            <a:ext cx="9914443" cy="873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800"/>
              <a:t>Divirta-se </a:t>
            </a:r>
            <a:r>
              <a:rPr lang="pt-PT" sz="4800" dirty="0"/>
              <a:t>muito a jogar </a:t>
            </a:r>
            <a:r>
              <a:rPr lang="pt-PT" sz="4800"/>
              <a:t>o jogo BIG!</a:t>
            </a:r>
            <a:endParaRPr lang="pt-PT" sz="4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DAE8B-D7DD-40FE-AE5C-1699BBB2F7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89"/>
          <a:stretch/>
        </p:blipFill>
        <p:spPr>
          <a:xfrm>
            <a:off x="3114578" y="2348133"/>
            <a:ext cx="569848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3468"/>
      </p:ext>
    </p:extLst>
  </p:cSld>
  <p:clrMapOvr>
    <a:masterClrMapping/>
  </p:clrMapOvr>
</p:sld>
</file>

<file path=ppt/theme/theme1.xml><?xml version="1.0" encoding="utf-8"?>
<a:theme xmlns:a="http://schemas.openxmlformats.org/drawingml/2006/main" name="7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51970365-C0B2-4376-9448-E38F6B92E954}"/>
    </a:ext>
  </a:extLst>
</a:theme>
</file>

<file path=ppt/theme/theme10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0" i="0" kern="1200" dirty="0" err="1" smtClean="0">
            <a:solidFill>
              <a:schemeClr val="bg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1" id="{D64CA101-ADB0-4D7D-9B00-3E6263E32A9B}" vid="{40BB783C-58F0-496F-A655-72E8CD32BF7F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34054DF-1CE5-47ED-8C93-F19FF652BA60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65F57AF-47DF-428F-9730-3B8A4C4819C3}"/>
    </a:ext>
  </a:extLst>
</a:theme>
</file>

<file path=ppt/theme/theme4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E73307E-FAC4-475E-9F78-75CC45D4F425}"/>
    </a:ext>
  </a:extLst>
</a:theme>
</file>

<file path=ppt/theme/theme5.xml><?xml version="1.0" encoding="utf-8"?>
<a:theme xmlns:a="http://schemas.openxmlformats.org/drawingml/2006/main" name="3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AF1B9C0-047F-492E-9138-396CC9F13692}"/>
    </a:ext>
  </a:extLst>
</a:theme>
</file>

<file path=ppt/theme/theme6.xml><?xml version="1.0" encoding="utf-8"?>
<a:theme xmlns:a="http://schemas.openxmlformats.org/drawingml/2006/main" name="4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BD82401E-1042-4DFC-AEBF-E563FB709B8B}"/>
    </a:ext>
  </a:extLst>
</a:theme>
</file>

<file path=ppt/theme/theme7.xml><?xml version="1.0" encoding="utf-8"?>
<a:theme xmlns:a="http://schemas.openxmlformats.org/drawingml/2006/main" name="5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C1591972-1FD1-4F98-B7DF-14A0E5FFB3C7}"/>
    </a:ext>
  </a:extLst>
</a:theme>
</file>

<file path=ppt/theme/theme8.xml><?xml version="1.0" encoding="utf-8"?>
<a:theme xmlns:a="http://schemas.openxmlformats.org/drawingml/2006/main" name="6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20B4F884-FA59-43F5-854F-D12D32652428}"/>
    </a:ext>
  </a:extLst>
</a:theme>
</file>

<file path=ppt/theme/theme9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FC57F08E5ADE4AB240EAE14A5CBC5E" ma:contentTypeVersion="13" ma:contentTypeDescription="Criar um novo documento." ma:contentTypeScope="" ma:versionID="ca76e46ad17d440ba66f289d39ebf80b">
  <xsd:schema xmlns:xsd="http://www.w3.org/2001/XMLSchema" xmlns:xs="http://www.w3.org/2001/XMLSchema" xmlns:p="http://schemas.microsoft.com/office/2006/metadata/properties" xmlns:ns2="bb94341c-0751-4c25-ac37-764b23d88d5f" xmlns:ns3="9e07f295-582f-4243-8d55-9cfd42c99c89" targetNamespace="http://schemas.microsoft.com/office/2006/metadata/properties" ma:root="true" ma:fieldsID="943198350d8ec47c424107cd78d07e85" ns2:_="" ns3:_="">
    <xsd:import namespace="bb94341c-0751-4c25-ac37-764b23d88d5f"/>
    <xsd:import namespace="9e07f295-582f-4243-8d55-9cfd42c99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341c-0751-4c25-ac37-764b23d88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m" ma:readOnly="false" ma:fieldId="{5cf76f15-5ced-4ddc-b409-7134ff3c332f}" ma:taxonomyMulti="true" ma:sspId="47c37ba9-8bf5-4ed0-9eb2-e9554249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7f295-582f-4243-8d55-9cfd42c99c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4358bc-398a-4f3b-8f87-f77e46869582}" ma:internalName="TaxCatchAll" ma:showField="CatchAllData" ma:web="9e07f295-582f-4243-8d55-9cfd42c99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7f295-582f-4243-8d55-9cfd42c99c89" xsi:nil="true"/>
    <lcf76f155ced4ddcb4097134ff3c332f xmlns="bb94341c-0751-4c25-ac37-764b23d88d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570758-58A8-452A-A05B-A16258DFDF37}"/>
</file>

<file path=customXml/itemProps2.xml><?xml version="1.0" encoding="utf-8"?>
<ds:datastoreItem xmlns:ds="http://schemas.openxmlformats.org/officeDocument/2006/customXml" ds:itemID="{A705961C-0AC7-479C-AA32-B8BF8B3C4E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C86036-9318-4820-9CF1-82E6E5C5D6F9}">
  <ds:schemaRefs>
    <ds:schemaRef ds:uri="http://purl.org/dc/dcmitype/"/>
    <ds:schemaRef ds:uri="http://schemas.microsoft.com/office/infopath/2007/PartnerControls"/>
    <ds:schemaRef ds:uri="9e07f295-582f-4243-8d55-9cfd42c99c89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bb94341c-0751-4c25-ac37-764b23d88d5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DESIRE - Presentation Proposal</Template>
  <TotalTime>13</TotalTime>
  <Words>349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7_Modelo de apresentação personalizado</vt:lpstr>
      <vt:lpstr>Modelo de apresentação personalizado</vt:lpstr>
      <vt:lpstr>1_Modelo de apresentação personalizado</vt:lpstr>
      <vt:lpstr>2_Modelo de apresentação personalizado</vt:lpstr>
      <vt:lpstr>3_Modelo de apresentação personalizado</vt:lpstr>
      <vt:lpstr>4_Modelo de apresentação personalizado</vt:lpstr>
      <vt:lpstr>5_Modelo de apresentação personalizado</vt:lpstr>
      <vt:lpstr>6_Modelo de apresentação personalizado</vt:lpstr>
      <vt:lpstr>1_Tema do Office</vt:lpstr>
      <vt:lpstr>2_Tema do Office</vt:lpstr>
      <vt:lpstr>PowerPoint Presentation</vt:lpstr>
      <vt:lpstr>Sumário</vt:lpstr>
      <vt:lpstr>Objetivos</vt:lpstr>
      <vt:lpstr>Resultados</vt:lpstr>
      <vt:lpstr>Jogo BIG</vt:lpstr>
      <vt:lpstr>Obrigado pela sua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carinadantas</dc:creator>
  <cp:keywords>, docId:0903B074E6F1DCB58112A6EAF6E26328</cp:keywords>
  <cp:lastModifiedBy>carinadantas</cp:lastModifiedBy>
  <cp:revision>195</cp:revision>
  <cp:lastPrinted>2021-06-09T14:04:19Z</cp:lastPrinted>
  <dcterms:created xsi:type="dcterms:W3CDTF">2021-02-16T17:24:47Z</dcterms:created>
  <dcterms:modified xsi:type="dcterms:W3CDTF">2022-12-19T11:52:12Z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0x01010055FC57F08E5ADE4AB240EAE14A5CBC5E</vt:lpwstr>
  </property>
  <property fmtid="{D5CDD505-2E9C-101B-9397-08002B2CF9AE}" pid="3" name="MediaServiceImageTags">
    <vt:lpwstr/>
  </property>
</Properties>
</file>