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50" r:id="rId5"/>
    <p:sldMasterId id="2147483662" r:id="rId6"/>
    <p:sldMasterId id="2147483674" r:id="rId7"/>
    <p:sldMasterId id="2147483676" r:id="rId8"/>
    <p:sldMasterId id="2147483678" r:id="rId9"/>
    <p:sldMasterId id="2147483680" r:id="rId10"/>
    <p:sldMasterId id="2147483683" r:id="rId11"/>
    <p:sldMasterId id="2147483698" r:id="rId12"/>
    <p:sldMasterId id="2147483710" r:id="rId13"/>
  </p:sldMasterIdLst>
  <p:notesMasterIdLst>
    <p:notesMasterId r:id="rId20"/>
  </p:notesMasterIdLst>
  <p:sldIdLst>
    <p:sldId id="268" r:id="rId14"/>
    <p:sldId id="269" r:id="rId15"/>
    <p:sldId id="270" r:id="rId16"/>
    <p:sldId id="271" r:id="rId17"/>
    <p:sldId id="272" r:id="rId18"/>
    <p:sldId id="274" r:id="rId19"/>
  </p:sldIdLst>
  <p:sldSz cx="12192000" cy="6858000"/>
  <p:notesSz cx="6888163" cy="100203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D05A0-9FAA-10D4-302E-81EE4D338BDB}" name="Hoof, J. van" initials="Hv" userId="S::j.vanhoof_hhs.nl#ext#@afedemyeu.onmicrosoft.com::b18e227e-5873-4690-8cb9-9f8f1c2a1d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2CB"/>
    <a:srgbClr val="13AFBC"/>
    <a:srgbClr val="138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B63A2-3B0A-4FB0-9CE2-892E12259E53}" v="81" dt="2022-12-13T20:52:27.5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291" autoAdjust="0"/>
  </p:normalViewPr>
  <p:slideViewPr>
    <p:cSldViewPr snapToGrid="0">
      <p:cViewPr varScale="1">
        <p:scale>
          <a:sx n="72" d="100"/>
          <a:sy n="72" d="100"/>
        </p:scale>
        <p:origin x="618" y="66"/>
      </p:cViewPr>
      <p:guideLst/>
    </p:cSldViewPr>
  </p:slideViewPr>
  <p:notesTextViewPr>
    <p:cViewPr>
      <p:scale>
        <a:sx n="1" d="1"/>
        <a:sy n="1" d="1"/>
      </p:scale>
      <p:origin x="0" y="0"/>
    </p:cViewPr>
  </p:notesTextViewPr>
  <p:notesViewPr>
    <p:cSldViewPr snapToGrid="0">
      <p:cViewPr varScale="1">
        <p:scale>
          <a:sx n="77" d="100"/>
          <a:sy n="77"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of, J. van" userId="S::j.vanhoof_hhs.nl#ext#@afedemyeu.onmicrosoft.com::b18e227e-5873-4690-8cb9-9f8f1c2a1dc6" providerId="AD" clId="Web-{506A3559-6CF7-ED2A-4ACC-6D1B3FD0D9FE}"/>
    <pc:docChg chg="mod modSld">
      <pc:chgData name="Hoof, J. van" userId="S::j.vanhoof_hhs.nl#ext#@afedemyeu.onmicrosoft.com::b18e227e-5873-4690-8cb9-9f8f1c2a1dc6" providerId="AD" clId="Web-{506A3559-6CF7-ED2A-4ACC-6D1B3FD0D9FE}" dt="2021-11-30T14:44:18.881" v="27" actId="20577"/>
      <pc:docMkLst>
        <pc:docMk/>
      </pc:docMkLst>
      <pc:sldChg chg="modSp addCm">
        <pc:chgData name="Hoof, J. van" userId="S::j.vanhoof_hhs.nl#ext#@afedemyeu.onmicrosoft.com::b18e227e-5873-4690-8cb9-9f8f1c2a1dc6" providerId="AD" clId="Web-{506A3559-6CF7-ED2A-4ACC-6D1B3FD0D9FE}" dt="2021-11-30T14:43:06.205" v="6"/>
        <pc:sldMkLst>
          <pc:docMk/>
          <pc:sldMk cId="3483284951" sldId="270"/>
        </pc:sldMkLst>
        <pc:spChg chg="mod">
          <ac:chgData name="Hoof, J. van" userId="S::j.vanhoof_hhs.nl#ext#@afedemyeu.onmicrosoft.com::b18e227e-5873-4690-8cb9-9f8f1c2a1dc6" providerId="AD" clId="Web-{506A3559-6CF7-ED2A-4ACC-6D1B3FD0D9FE}" dt="2021-11-30T14:42:01.670" v="4" actId="20577"/>
          <ac:spMkLst>
            <pc:docMk/>
            <pc:sldMk cId="3483284951" sldId="270"/>
            <ac:spMk id="10" creationId="{5D69F85D-8457-4BE8-B411-028EA07FA54E}"/>
          </ac:spMkLst>
        </pc:spChg>
      </pc:sldChg>
      <pc:sldChg chg="modSp">
        <pc:chgData name="Hoof, J. van" userId="S::j.vanhoof_hhs.nl#ext#@afedemyeu.onmicrosoft.com::b18e227e-5873-4690-8cb9-9f8f1c2a1dc6" providerId="AD" clId="Web-{506A3559-6CF7-ED2A-4ACC-6D1B3FD0D9FE}" dt="2021-11-30T14:44:18.881" v="27" actId="20577"/>
        <pc:sldMkLst>
          <pc:docMk/>
          <pc:sldMk cId="1685154380" sldId="272"/>
        </pc:sldMkLst>
        <pc:spChg chg="mod">
          <ac:chgData name="Hoof, J. van" userId="S::j.vanhoof_hhs.nl#ext#@afedemyeu.onmicrosoft.com::b18e227e-5873-4690-8cb9-9f8f1c2a1dc6" providerId="AD" clId="Web-{506A3559-6CF7-ED2A-4ACC-6D1B3FD0D9FE}" dt="2021-11-30T14:44:18.881" v="27" actId="20577"/>
          <ac:spMkLst>
            <pc:docMk/>
            <pc:sldMk cId="1685154380" sldId="272"/>
            <ac:spMk id="27" creationId="{D07DF37B-1DEB-4F2F-978C-C48E1D94DF50}"/>
          </ac:spMkLst>
        </pc:spChg>
      </pc:sldChg>
    </pc:docChg>
  </pc:docChgLst>
  <pc:docChgLst>
    <pc:chgData name="Lucia Thielman" userId="170c7977-cdfd-4f98-a3d4-08318a63fa91" providerId="ADAL" clId="{890601C4-5E77-5145-8F2B-E4FFD25039E0}"/>
    <pc:docChg chg="modSld">
      <pc:chgData name="Lucia Thielman" userId="170c7977-cdfd-4f98-a3d4-08318a63fa91" providerId="ADAL" clId="{890601C4-5E77-5145-8F2B-E4FFD25039E0}" dt="2022-11-15T08:09:28.256" v="18" actId="20577"/>
      <pc:docMkLst>
        <pc:docMk/>
      </pc:docMkLst>
      <pc:sldChg chg="modSp mod">
        <pc:chgData name="Lucia Thielman" userId="170c7977-cdfd-4f98-a3d4-08318a63fa91" providerId="ADAL" clId="{890601C4-5E77-5145-8F2B-E4FFD25039E0}" dt="2022-11-15T08:07:34.252" v="3" actId="14100"/>
        <pc:sldMkLst>
          <pc:docMk/>
          <pc:sldMk cId="3483284951" sldId="270"/>
        </pc:sldMkLst>
        <pc:spChg chg="mod">
          <ac:chgData name="Lucia Thielman" userId="170c7977-cdfd-4f98-a3d4-08318a63fa91" providerId="ADAL" clId="{890601C4-5E77-5145-8F2B-E4FFD25039E0}" dt="2022-11-15T08:07:34.252" v="3" actId="14100"/>
          <ac:spMkLst>
            <pc:docMk/>
            <pc:sldMk cId="3483284951" sldId="270"/>
            <ac:spMk id="3" creationId="{3FD2BCB6-1A11-4580-8E0F-656C5D068604}"/>
          </ac:spMkLst>
        </pc:spChg>
      </pc:sldChg>
      <pc:sldChg chg="modSp mod">
        <pc:chgData name="Lucia Thielman" userId="170c7977-cdfd-4f98-a3d4-08318a63fa91" providerId="ADAL" clId="{890601C4-5E77-5145-8F2B-E4FFD25039E0}" dt="2022-11-15T08:09:28.256" v="18" actId="20577"/>
        <pc:sldMkLst>
          <pc:docMk/>
          <pc:sldMk cId="1685154380" sldId="272"/>
        </pc:sldMkLst>
        <pc:spChg chg="mod">
          <ac:chgData name="Lucia Thielman" userId="170c7977-cdfd-4f98-a3d4-08318a63fa91" providerId="ADAL" clId="{890601C4-5E77-5145-8F2B-E4FFD25039E0}" dt="2022-11-15T08:09:28.256" v="18" actId="20577"/>
          <ac:spMkLst>
            <pc:docMk/>
            <pc:sldMk cId="1685154380" sldId="272"/>
            <ac:spMk id="25" creationId="{DF195730-2EEE-44C1-8922-1907DF8FA3E5}"/>
          </ac:spMkLst>
        </pc:spChg>
      </pc:sldChg>
    </pc:docChg>
  </pc:docChgLst>
  <pc:docChgLst>
    <pc:chgData name="Jana" userId="S::eckert_isis-sozialforschung.de#ext#@afedemyeu.onmicrosoft.com::e966301e-07d7-4e10-8fe6-73f3450e73d1" providerId="AD" clId="Web-{C78B63A2-3B0A-4FB0-9CE2-892E12259E53}"/>
    <pc:docChg chg="modSld">
      <pc:chgData name="Jana" userId="S::eckert_isis-sozialforschung.de#ext#@afedemyeu.onmicrosoft.com::e966301e-07d7-4e10-8fe6-73f3450e73d1" providerId="AD" clId="Web-{C78B63A2-3B0A-4FB0-9CE2-892E12259E53}" dt="2022-12-13T20:52:27.540" v="66" actId="20577"/>
      <pc:docMkLst>
        <pc:docMk/>
      </pc:docMkLst>
      <pc:sldChg chg="modSp">
        <pc:chgData name="Jana" userId="S::eckert_isis-sozialforschung.de#ext#@afedemyeu.onmicrosoft.com::e966301e-07d7-4e10-8fe6-73f3450e73d1" providerId="AD" clId="Web-{C78B63A2-3B0A-4FB0-9CE2-892E12259E53}" dt="2022-12-13T20:41:55.680" v="1" actId="20577"/>
        <pc:sldMkLst>
          <pc:docMk/>
          <pc:sldMk cId="2378507865" sldId="269"/>
        </pc:sldMkLst>
        <pc:spChg chg="mod">
          <ac:chgData name="Jana" userId="S::eckert_isis-sozialforschung.de#ext#@afedemyeu.onmicrosoft.com::e966301e-07d7-4e10-8fe6-73f3450e73d1" providerId="AD" clId="Web-{C78B63A2-3B0A-4FB0-9CE2-892E12259E53}" dt="2022-12-13T20:41:55.680" v="1" actId="20577"/>
          <ac:spMkLst>
            <pc:docMk/>
            <pc:sldMk cId="2378507865" sldId="269"/>
            <ac:spMk id="16" creationId="{C49DD2EC-272A-48F5-BFCA-BA017F5C7E07}"/>
          </ac:spMkLst>
        </pc:spChg>
      </pc:sldChg>
      <pc:sldChg chg="modSp delCm">
        <pc:chgData name="Jana" userId="S::eckert_isis-sozialforschung.de#ext#@afedemyeu.onmicrosoft.com::e966301e-07d7-4e10-8fe6-73f3450e73d1" providerId="AD" clId="Web-{C78B63A2-3B0A-4FB0-9CE2-892E12259E53}" dt="2022-12-13T20:43:21.417" v="10" actId="20577"/>
        <pc:sldMkLst>
          <pc:docMk/>
          <pc:sldMk cId="3483284951" sldId="270"/>
        </pc:sldMkLst>
        <pc:spChg chg="mod">
          <ac:chgData name="Jana" userId="S::eckert_isis-sozialforschung.de#ext#@afedemyeu.onmicrosoft.com::e966301e-07d7-4e10-8fe6-73f3450e73d1" providerId="AD" clId="Web-{C78B63A2-3B0A-4FB0-9CE2-892E12259E53}" dt="2022-12-13T20:43:21.417" v="10" actId="20577"/>
          <ac:spMkLst>
            <pc:docMk/>
            <pc:sldMk cId="3483284951" sldId="270"/>
            <ac:spMk id="10" creationId="{5D69F85D-8457-4BE8-B411-028EA07FA54E}"/>
          </ac:spMkLst>
        </pc:spChg>
      </pc:sldChg>
      <pc:sldChg chg="modSp">
        <pc:chgData name="Jana" userId="S::eckert_isis-sozialforschung.de#ext#@afedemyeu.onmicrosoft.com::e966301e-07d7-4e10-8fe6-73f3450e73d1" providerId="AD" clId="Web-{C78B63A2-3B0A-4FB0-9CE2-892E12259E53}" dt="2022-12-13T20:44:13.350" v="14" actId="20577"/>
        <pc:sldMkLst>
          <pc:docMk/>
          <pc:sldMk cId="1710681307" sldId="271"/>
        </pc:sldMkLst>
        <pc:spChg chg="mod">
          <ac:chgData name="Jana" userId="S::eckert_isis-sozialforschung.de#ext#@afedemyeu.onmicrosoft.com::e966301e-07d7-4e10-8fe6-73f3450e73d1" providerId="AD" clId="Web-{C78B63A2-3B0A-4FB0-9CE2-892E12259E53}" dt="2022-12-13T20:43:44.231" v="12" actId="20577"/>
          <ac:spMkLst>
            <pc:docMk/>
            <pc:sldMk cId="1710681307" sldId="271"/>
            <ac:spMk id="12" creationId="{2FE628A5-3727-421B-B3E5-07995949423D}"/>
          </ac:spMkLst>
        </pc:spChg>
        <pc:spChg chg="mod">
          <ac:chgData name="Jana" userId="S::eckert_isis-sozialforschung.de#ext#@afedemyeu.onmicrosoft.com::e966301e-07d7-4e10-8fe6-73f3450e73d1" providerId="AD" clId="Web-{C78B63A2-3B0A-4FB0-9CE2-892E12259E53}" dt="2022-12-13T20:44:13.350" v="14" actId="20577"/>
          <ac:spMkLst>
            <pc:docMk/>
            <pc:sldMk cId="1710681307" sldId="271"/>
            <ac:spMk id="13" creationId="{2E53AD6C-124B-49E3-8E9D-3806AE0FF458}"/>
          </ac:spMkLst>
        </pc:spChg>
        <pc:picChg chg="mod">
          <ac:chgData name="Jana" userId="S::eckert_isis-sozialforschung.de#ext#@afedemyeu.onmicrosoft.com::e966301e-07d7-4e10-8fe6-73f3450e73d1" providerId="AD" clId="Web-{C78B63A2-3B0A-4FB0-9CE2-892E12259E53}" dt="2022-12-13T20:43:12.089" v="6" actId="1076"/>
          <ac:picMkLst>
            <pc:docMk/>
            <pc:sldMk cId="1710681307" sldId="271"/>
            <ac:picMk id="10" creationId="{8B01B586-910F-4EE3-A882-27D6AB227D87}"/>
          </ac:picMkLst>
        </pc:picChg>
      </pc:sldChg>
      <pc:sldChg chg="modSp">
        <pc:chgData name="Jana" userId="S::eckert_isis-sozialforschung.de#ext#@afedemyeu.onmicrosoft.com::e966301e-07d7-4e10-8fe6-73f3450e73d1" providerId="AD" clId="Web-{C78B63A2-3B0A-4FB0-9CE2-892E12259E53}" dt="2022-12-13T20:52:27.540" v="66" actId="20577"/>
        <pc:sldMkLst>
          <pc:docMk/>
          <pc:sldMk cId="1685154380" sldId="272"/>
        </pc:sldMkLst>
        <pc:spChg chg="mod">
          <ac:chgData name="Jana" userId="S::eckert_isis-sozialforschung.de#ext#@afedemyeu.onmicrosoft.com::e966301e-07d7-4e10-8fe6-73f3450e73d1" providerId="AD" clId="Web-{C78B63A2-3B0A-4FB0-9CE2-892E12259E53}" dt="2022-12-13T20:52:27.540" v="66" actId="20577"/>
          <ac:spMkLst>
            <pc:docMk/>
            <pc:sldMk cId="1685154380" sldId="272"/>
            <ac:spMk id="2" creationId="{8ADBD466-449C-4E19-93EB-294442A1460A}"/>
          </ac:spMkLst>
        </pc:spChg>
        <pc:spChg chg="mod">
          <ac:chgData name="Jana" userId="S::eckert_isis-sozialforschung.de#ext#@afedemyeu.onmicrosoft.com::e966301e-07d7-4e10-8fe6-73f3450e73d1" providerId="AD" clId="Web-{C78B63A2-3B0A-4FB0-9CE2-892E12259E53}" dt="2022-12-13T20:46:41.480" v="16" actId="20577"/>
          <ac:spMkLst>
            <pc:docMk/>
            <pc:sldMk cId="1685154380" sldId="272"/>
            <ac:spMk id="27" creationId="{D07DF37B-1DEB-4F2F-978C-C48E1D94DF50}"/>
          </ac:spMkLst>
        </pc:spChg>
      </pc:sldChg>
    </pc:docChg>
  </pc:docChgLst>
  <pc:docChgLst>
    <pc:chgData name="Jana" userId="S::eckert_isis-sozialforschung.de#ext#@afedemyeu.onmicrosoft.com::e966301e-07d7-4e10-8fe6-73f3450e73d1" providerId="AD" clId="Web-{736159C8-F041-44EF-AB8C-5E1A3F42B06F}"/>
    <pc:docChg chg="modSld">
      <pc:chgData name="Jana" userId="S::eckert_isis-sozialforschung.de#ext#@afedemyeu.onmicrosoft.com::e966301e-07d7-4e10-8fe6-73f3450e73d1" providerId="AD" clId="Web-{736159C8-F041-44EF-AB8C-5E1A3F42B06F}" dt="2022-11-01T09:11:01.737" v="0"/>
      <pc:docMkLst>
        <pc:docMk/>
      </pc:docMkLst>
      <pc:sldChg chg="delSp">
        <pc:chgData name="Jana" userId="S::eckert_isis-sozialforschung.de#ext#@afedemyeu.onmicrosoft.com::e966301e-07d7-4e10-8fe6-73f3450e73d1" providerId="AD" clId="Web-{736159C8-F041-44EF-AB8C-5E1A3F42B06F}" dt="2022-11-01T09:11:01.737" v="0"/>
        <pc:sldMkLst>
          <pc:docMk/>
          <pc:sldMk cId="1685154380" sldId="272"/>
        </pc:sldMkLst>
        <pc:spChg chg="del">
          <ac:chgData name="Jana" userId="S::eckert_isis-sozialforschung.de#ext#@afedemyeu.onmicrosoft.com::e966301e-07d7-4e10-8fe6-73f3450e73d1" providerId="AD" clId="Web-{736159C8-F041-44EF-AB8C-5E1A3F42B06F}" dt="2022-11-01T09:11:01.737" v="0"/>
          <ac:spMkLst>
            <pc:docMk/>
            <pc:sldMk cId="1685154380" sldId="272"/>
            <ac:spMk id="29" creationId="{6303114B-D45C-4D80-A79D-6AF3BEEB79B0}"/>
          </ac:spMkLst>
        </pc:spChg>
      </pc:sldChg>
    </pc:docChg>
  </pc:docChgLst>
  <pc:docChgLst>
    <pc:chgData name="Jana" userId="S::eckert_isis-sozialforschung.de#ext#@afedemyeu.onmicrosoft.com::e966301e-07d7-4e10-8fe6-73f3450e73d1" providerId="AD" clId="Web-{91D0018D-6B23-480C-A769-992684EDC8F9}"/>
    <pc:docChg chg="modSld">
      <pc:chgData name="Jana" userId="S::eckert_isis-sozialforschung.de#ext#@afedemyeu.onmicrosoft.com::e966301e-07d7-4e10-8fe6-73f3450e73d1" providerId="AD" clId="Web-{91D0018D-6B23-480C-A769-992684EDC8F9}" dt="2022-05-20T13:46:42.752" v="119" actId="1076"/>
      <pc:docMkLst>
        <pc:docMk/>
      </pc:docMkLst>
      <pc:sldChg chg="modSp">
        <pc:chgData name="Jana" userId="S::eckert_isis-sozialforschung.de#ext#@afedemyeu.onmicrosoft.com::e966301e-07d7-4e10-8fe6-73f3450e73d1" providerId="AD" clId="Web-{91D0018D-6B23-480C-A769-992684EDC8F9}" dt="2022-05-20T13:40:59.528" v="18" actId="20577"/>
        <pc:sldMkLst>
          <pc:docMk/>
          <pc:sldMk cId="1710681307" sldId="271"/>
        </pc:sldMkLst>
        <pc:spChg chg="mod">
          <ac:chgData name="Jana" userId="S::eckert_isis-sozialforschung.de#ext#@afedemyeu.onmicrosoft.com::e966301e-07d7-4e10-8fe6-73f3450e73d1" providerId="AD" clId="Web-{91D0018D-6B23-480C-A769-992684EDC8F9}" dt="2022-05-20T13:40:59.528" v="18" actId="20577"/>
          <ac:spMkLst>
            <pc:docMk/>
            <pc:sldMk cId="1710681307" sldId="271"/>
            <ac:spMk id="12" creationId="{2FE628A5-3727-421B-B3E5-07995949423D}"/>
          </ac:spMkLst>
        </pc:spChg>
      </pc:sldChg>
      <pc:sldChg chg="addSp delSp modSp">
        <pc:chgData name="Jana" userId="S::eckert_isis-sozialforschung.de#ext#@afedemyeu.onmicrosoft.com::e966301e-07d7-4e10-8fe6-73f3450e73d1" providerId="AD" clId="Web-{91D0018D-6B23-480C-A769-992684EDC8F9}" dt="2022-05-20T13:46:42.752" v="119" actId="1076"/>
        <pc:sldMkLst>
          <pc:docMk/>
          <pc:sldMk cId="1685154380" sldId="272"/>
        </pc:sldMkLst>
        <pc:spChg chg="mod">
          <ac:chgData name="Jana" userId="S::eckert_isis-sozialforschung.de#ext#@afedemyeu.onmicrosoft.com::e966301e-07d7-4e10-8fe6-73f3450e73d1" providerId="AD" clId="Web-{91D0018D-6B23-480C-A769-992684EDC8F9}" dt="2022-05-20T13:45:46.751" v="103" actId="20577"/>
          <ac:spMkLst>
            <pc:docMk/>
            <pc:sldMk cId="1685154380" sldId="272"/>
            <ac:spMk id="2" creationId="{8ADBD466-449C-4E19-93EB-294442A1460A}"/>
          </ac:spMkLst>
        </pc:spChg>
        <pc:picChg chg="del">
          <ac:chgData name="Jana" userId="S::eckert_isis-sozialforschung.de#ext#@afedemyeu.onmicrosoft.com::e966301e-07d7-4e10-8fe6-73f3450e73d1" providerId="AD" clId="Web-{91D0018D-6B23-480C-A769-992684EDC8F9}" dt="2022-05-20T13:46:35.580" v="117"/>
          <ac:picMkLst>
            <pc:docMk/>
            <pc:sldMk cId="1685154380" sldId="272"/>
            <ac:picMk id="3" creationId="{7EF595B9-31C9-4E52-8636-ADEB347513FF}"/>
          </ac:picMkLst>
        </pc:picChg>
        <pc:picChg chg="del">
          <ac:chgData name="Jana" userId="S::eckert_isis-sozialforschung.de#ext#@afedemyeu.onmicrosoft.com::e966301e-07d7-4e10-8fe6-73f3450e73d1" providerId="AD" clId="Web-{91D0018D-6B23-480C-A769-992684EDC8F9}" dt="2022-05-20T13:46:23.221" v="114"/>
          <ac:picMkLst>
            <pc:docMk/>
            <pc:sldMk cId="1685154380" sldId="272"/>
            <ac:picMk id="5" creationId="{7A63903A-62F7-4494-BF86-DEE15AE651C9}"/>
          </ac:picMkLst>
        </pc:picChg>
        <pc:picChg chg="add mod">
          <ac:chgData name="Jana" userId="S::eckert_isis-sozialforschung.de#ext#@afedemyeu.onmicrosoft.com::e966301e-07d7-4e10-8fe6-73f3450e73d1" providerId="AD" clId="Web-{91D0018D-6B23-480C-A769-992684EDC8F9}" dt="2022-05-20T13:45:52.205" v="106" actId="1076"/>
          <ac:picMkLst>
            <pc:docMk/>
            <pc:sldMk cId="1685154380" sldId="272"/>
            <ac:picMk id="10" creationId="{656A4C03-16F7-2CF2-C63E-2A4A0A6B3ABE}"/>
          </ac:picMkLst>
        </pc:picChg>
        <pc:picChg chg="add mod">
          <ac:chgData name="Jana" userId="S::eckert_isis-sozialforschung.de#ext#@afedemyeu.onmicrosoft.com::e966301e-07d7-4e10-8fe6-73f3450e73d1" providerId="AD" clId="Web-{91D0018D-6B23-480C-A769-992684EDC8F9}" dt="2022-05-20T13:46:04.049" v="110" actId="1076"/>
          <ac:picMkLst>
            <pc:docMk/>
            <pc:sldMk cId="1685154380" sldId="272"/>
            <ac:picMk id="11" creationId="{7052F18D-F36C-9E12-5640-6732FCC5CEF1}"/>
          </ac:picMkLst>
        </pc:picChg>
        <pc:picChg chg="add mod">
          <ac:chgData name="Jana" userId="S::eckert_isis-sozialforschung.de#ext#@afedemyeu.onmicrosoft.com::e966301e-07d7-4e10-8fe6-73f3450e73d1" providerId="AD" clId="Web-{91D0018D-6B23-480C-A769-992684EDC8F9}" dt="2022-05-20T13:46:16.455" v="113" actId="1076"/>
          <ac:picMkLst>
            <pc:docMk/>
            <pc:sldMk cId="1685154380" sldId="272"/>
            <ac:picMk id="12" creationId="{B33E5FF3-5E95-9A5D-B484-B05FA33D20AF}"/>
          </ac:picMkLst>
        </pc:picChg>
        <pc:picChg chg="add mod">
          <ac:chgData name="Jana" userId="S::eckert_isis-sozialforschung.de#ext#@afedemyeu.onmicrosoft.com::e966301e-07d7-4e10-8fe6-73f3450e73d1" providerId="AD" clId="Web-{91D0018D-6B23-480C-A769-992684EDC8F9}" dt="2022-05-20T13:46:29.737" v="116" actId="1076"/>
          <ac:picMkLst>
            <pc:docMk/>
            <pc:sldMk cId="1685154380" sldId="272"/>
            <ac:picMk id="13" creationId="{F90F55A9-9036-A23F-A2B2-4B71D5A53C15}"/>
          </ac:picMkLst>
        </pc:picChg>
        <pc:picChg chg="add mod">
          <ac:chgData name="Jana" userId="S::eckert_isis-sozialforschung.de#ext#@afedemyeu.onmicrosoft.com::e966301e-07d7-4e10-8fe6-73f3450e73d1" providerId="AD" clId="Web-{91D0018D-6B23-480C-A769-992684EDC8F9}" dt="2022-05-20T13:46:42.752" v="119" actId="1076"/>
          <ac:picMkLst>
            <pc:docMk/>
            <pc:sldMk cId="1685154380" sldId="272"/>
            <ac:picMk id="14" creationId="{3260016D-FCC4-C344-01F1-8346D37B4023}"/>
          </ac:picMkLst>
        </pc:picChg>
        <pc:picChg chg="del">
          <ac:chgData name="Jana" userId="S::eckert_isis-sozialforschung.de#ext#@afedemyeu.onmicrosoft.com::e966301e-07d7-4e10-8fe6-73f3450e73d1" providerId="AD" clId="Web-{91D0018D-6B23-480C-A769-992684EDC8F9}" dt="2022-05-20T13:46:10.283" v="111"/>
          <ac:picMkLst>
            <pc:docMk/>
            <pc:sldMk cId="1685154380" sldId="272"/>
            <ac:picMk id="20" creationId="{88AA4A1D-BE90-49EF-950F-2462BEB4C431}"/>
          </ac:picMkLst>
        </pc:picChg>
        <pc:picChg chg="del">
          <ac:chgData name="Jana" userId="S::eckert_isis-sozialforschung.de#ext#@afedemyeu.onmicrosoft.com::e966301e-07d7-4e10-8fe6-73f3450e73d1" providerId="AD" clId="Web-{91D0018D-6B23-480C-A769-992684EDC8F9}" dt="2022-05-20T13:45:47.689" v="104"/>
          <ac:picMkLst>
            <pc:docMk/>
            <pc:sldMk cId="1685154380" sldId="272"/>
            <ac:picMk id="21" creationId="{334E5AE0-2960-47EC-96F5-145E3F98674B}"/>
          </ac:picMkLst>
        </pc:picChg>
        <pc:picChg chg="del">
          <ac:chgData name="Jana" userId="S::eckert_isis-sozialforschung.de#ext#@afedemyeu.onmicrosoft.com::e966301e-07d7-4e10-8fe6-73f3450e73d1" providerId="AD" clId="Web-{91D0018D-6B23-480C-A769-992684EDC8F9}" dt="2022-05-20T13:45:56.486" v="107"/>
          <ac:picMkLst>
            <pc:docMk/>
            <pc:sldMk cId="1685154380" sldId="272"/>
            <ac:picMk id="22" creationId="{A679BEDD-F619-47AC-80A6-50975384E3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A0A8186B-5F7D-431A-81F3-FBB3E1A49029}" type="datetimeFigureOut">
              <a:rPr lang="de-DE" smtClean="0"/>
              <a:t>15.12.2022</a:t>
            </a:fld>
            <a:endParaRPr lang="de-DE"/>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de-DE"/>
          </a:p>
        </p:txBody>
      </p:sp>
      <p:sp>
        <p:nvSpPr>
          <p:cNvPr id="5" name="Notizenplatzhalt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D741EFA6-6272-4B50-877D-C808FA39B1C8}" type="slidenum">
              <a:rPr lang="de-DE" smtClean="0"/>
              <a:t>‹nr.›</a:t>
            </a:fld>
            <a:endParaRPr lang="de-DE"/>
          </a:p>
        </p:txBody>
      </p:sp>
    </p:spTree>
    <p:extLst>
      <p:ext uri="{BB962C8B-B14F-4D97-AF65-F5344CB8AC3E}">
        <p14:creationId xmlns:p14="http://schemas.microsoft.com/office/powerpoint/2010/main" val="157428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D741EFA6-6272-4B50-877D-C808FA39B1C8}" type="slidenum">
              <a:rPr lang="de-DE" smtClean="0"/>
              <a:t>1</a:t>
            </a:fld>
            <a:endParaRPr lang="de-DE"/>
          </a:p>
        </p:txBody>
      </p:sp>
    </p:spTree>
    <p:extLst>
      <p:ext uri="{BB962C8B-B14F-4D97-AF65-F5344CB8AC3E}">
        <p14:creationId xmlns:p14="http://schemas.microsoft.com/office/powerpoint/2010/main" val="304268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1EFA6-6272-4B50-877D-C808FA39B1C8}" type="slidenum">
              <a:rPr lang="de-DE" smtClean="0"/>
              <a:t>2</a:t>
            </a:fld>
            <a:endParaRPr lang="de-DE"/>
          </a:p>
        </p:txBody>
      </p:sp>
    </p:spTree>
    <p:extLst>
      <p:ext uri="{BB962C8B-B14F-4D97-AF65-F5344CB8AC3E}">
        <p14:creationId xmlns:p14="http://schemas.microsoft.com/office/powerpoint/2010/main" val="417014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1EFA6-6272-4B50-877D-C808FA39B1C8}" type="slidenum">
              <a:rPr lang="de-DE" smtClean="0"/>
              <a:t>3</a:t>
            </a:fld>
            <a:endParaRPr lang="de-DE"/>
          </a:p>
        </p:txBody>
      </p:sp>
    </p:spTree>
    <p:extLst>
      <p:ext uri="{BB962C8B-B14F-4D97-AF65-F5344CB8AC3E}">
        <p14:creationId xmlns:p14="http://schemas.microsoft.com/office/powerpoint/2010/main" val="198686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1EFA6-6272-4B50-877D-C808FA39B1C8}" type="slidenum">
              <a:rPr lang="de-DE" smtClean="0"/>
              <a:t>4</a:t>
            </a:fld>
            <a:endParaRPr lang="de-DE"/>
          </a:p>
        </p:txBody>
      </p:sp>
    </p:spTree>
    <p:extLst>
      <p:ext uri="{BB962C8B-B14F-4D97-AF65-F5344CB8AC3E}">
        <p14:creationId xmlns:p14="http://schemas.microsoft.com/office/powerpoint/2010/main" val="160085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1EFA6-6272-4B50-877D-C808FA39B1C8}" type="slidenum">
              <a:rPr lang="de-DE" smtClean="0"/>
              <a:t>5</a:t>
            </a:fld>
            <a:endParaRPr lang="de-DE"/>
          </a:p>
        </p:txBody>
      </p:sp>
    </p:spTree>
    <p:extLst>
      <p:ext uri="{BB962C8B-B14F-4D97-AF65-F5344CB8AC3E}">
        <p14:creationId xmlns:p14="http://schemas.microsoft.com/office/powerpoint/2010/main" val="183949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1EFA6-6272-4B50-877D-C808FA39B1C8}" type="slidenum">
              <a:rPr lang="de-DE" smtClean="0"/>
              <a:t>6</a:t>
            </a:fld>
            <a:endParaRPr lang="de-DE"/>
          </a:p>
        </p:txBody>
      </p:sp>
    </p:spTree>
    <p:extLst>
      <p:ext uri="{BB962C8B-B14F-4D97-AF65-F5344CB8AC3E}">
        <p14:creationId xmlns:p14="http://schemas.microsoft.com/office/powerpoint/2010/main" val="7982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vertical e texto">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2113334" y="4803909"/>
            <a:ext cx="7692064" cy="590719"/>
          </a:xfrm>
          <a:prstGeom prst="rect">
            <a:avLst/>
          </a:prstGeom>
        </p:spPr>
        <p:txBody>
          <a:bodyPr>
            <a:normAutofit/>
          </a:bodyPr>
          <a:lstStyle>
            <a:lvl1pPr algn="ctr">
              <a:defRPr sz="3600" b="1">
                <a:solidFill>
                  <a:schemeClr val="tx1"/>
                </a:solidFill>
                <a:latin typeface="+mn-lt"/>
              </a:defRPr>
            </a:lvl1pPr>
          </a:lstStyle>
          <a:p>
            <a:r>
              <a:rPr lang="pt-PT" dirty="0" err="1"/>
              <a:t>Title</a:t>
            </a:r>
            <a:r>
              <a:rPr lang="pt-PT" dirty="0"/>
              <a:t> </a:t>
            </a:r>
            <a:r>
              <a:rPr lang="pt-PT" dirty="0" err="1"/>
              <a:t>here</a:t>
            </a:r>
            <a:endParaRPr lang="pt-PT" dirty="0"/>
          </a:p>
        </p:txBody>
      </p:sp>
      <p:sp>
        <p:nvSpPr>
          <p:cNvPr id="8" name="Marcador de Posição de Conteúdo 10"/>
          <p:cNvSpPr>
            <a:spLocks noGrp="1"/>
          </p:cNvSpPr>
          <p:nvPr>
            <p:ph sz="quarter" idx="10" hasCustomPrompt="1"/>
          </p:nvPr>
        </p:nvSpPr>
        <p:spPr>
          <a:xfrm>
            <a:off x="2113440" y="5718660"/>
            <a:ext cx="7691852" cy="355698"/>
          </a:xfrm>
          <a:prstGeom prst="rect">
            <a:avLst/>
          </a:prstGeom>
        </p:spPr>
        <p:txBody>
          <a:bodyPr/>
          <a:lstStyle>
            <a:lvl1pPr marL="0" indent="0" algn="ctr">
              <a:buNone/>
              <a:defRPr sz="2000" baseline="0">
                <a:solidFill>
                  <a:schemeClr val="tx1"/>
                </a:solidFill>
              </a:defRPr>
            </a:lvl1pPr>
          </a:lstStyle>
          <a:p>
            <a:pPr lvl="0"/>
            <a:r>
              <a:rPr lang="pt-PT" dirty="0" err="1"/>
              <a:t>Place</a:t>
            </a:r>
            <a:r>
              <a:rPr lang="pt-PT" dirty="0"/>
              <a:t> | Date | Speaker</a:t>
            </a:r>
          </a:p>
        </p:txBody>
      </p:sp>
    </p:spTree>
    <p:extLst>
      <p:ext uri="{BB962C8B-B14F-4D97-AF65-F5344CB8AC3E}">
        <p14:creationId xmlns:p14="http://schemas.microsoft.com/office/powerpoint/2010/main" val="37175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ítulo vertical e text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7246" y="6441262"/>
            <a:ext cx="4097507" cy="348328"/>
          </a:xfrm>
          <a:prstGeom prst="rect">
            <a:avLst/>
          </a:prstGeom>
        </p:spPr>
      </p:pic>
      <p:sp>
        <p:nvSpPr>
          <p:cNvPr id="4" name="Marcador de Posição da Imagem 3"/>
          <p:cNvSpPr>
            <a:spLocks noGrp="1"/>
          </p:cNvSpPr>
          <p:nvPr>
            <p:ph type="pic" sz="quarter" idx="10" hasCustomPrompt="1"/>
          </p:nvPr>
        </p:nvSpPr>
        <p:spPr>
          <a:xfrm>
            <a:off x="5622130" y="4014016"/>
            <a:ext cx="947738" cy="946150"/>
          </a:xfrm>
          <a:prstGeom prst="rect">
            <a:avLst/>
          </a:prstGeom>
        </p:spPr>
        <p:txBody>
          <a:bodyPr/>
          <a:lstStyle>
            <a:lvl1pPr marL="0" indent="0" algn="ctr">
              <a:buNone/>
              <a:defRPr/>
            </a:lvl1pPr>
          </a:lstStyle>
          <a:p>
            <a:r>
              <a:rPr lang="pt-PT" dirty="0"/>
              <a:t>.</a:t>
            </a:r>
          </a:p>
        </p:txBody>
      </p:sp>
      <p:sp>
        <p:nvSpPr>
          <p:cNvPr id="6" name="Marcador de Posição do Texto 5"/>
          <p:cNvSpPr>
            <a:spLocks noGrp="1"/>
          </p:cNvSpPr>
          <p:nvPr>
            <p:ph type="body" sz="quarter" idx="11" hasCustomPrompt="1"/>
          </p:nvPr>
        </p:nvSpPr>
        <p:spPr>
          <a:xfrm>
            <a:off x="3475830" y="5074298"/>
            <a:ext cx="5240338" cy="331294"/>
          </a:xfrm>
          <a:prstGeom prst="rect">
            <a:avLst/>
          </a:prstGeom>
        </p:spPr>
        <p:txBody>
          <a:bodyPr/>
          <a:lstStyle>
            <a:lvl1pPr marL="0" indent="0" algn="ctr">
              <a:buNone/>
              <a:defRPr sz="2000" b="1">
                <a:solidFill>
                  <a:srgbClr val="138CAB"/>
                </a:solidFill>
              </a:defRPr>
            </a:lvl1pPr>
          </a:lstStyle>
          <a:p>
            <a:pPr lvl="0"/>
            <a:r>
              <a:rPr lang="pt-PT" dirty="0" err="1"/>
              <a:t>Name</a:t>
            </a:r>
            <a:endParaRPr lang="pt-PT" dirty="0"/>
          </a:p>
        </p:txBody>
      </p:sp>
      <p:sp>
        <p:nvSpPr>
          <p:cNvPr id="8" name="Marcador de Posição do Texto 5"/>
          <p:cNvSpPr>
            <a:spLocks noGrp="1"/>
          </p:cNvSpPr>
          <p:nvPr>
            <p:ph type="body" sz="quarter" idx="12" hasCustomPrompt="1"/>
          </p:nvPr>
        </p:nvSpPr>
        <p:spPr>
          <a:xfrm>
            <a:off x="3475830" y="5519724"/>
            <a:ext cx="5240338" cy="331294"/>
          </a:xfrm>
          <a:prstGeom prst="rect">
            <a:avLst/>
          </a:prstGeom>
        </p:spPr>
        <p:txBody>
          <a:bodyPr/>
          <a:lstStyle>
            <a:lvl1pPr marL="0" indent="0" algn="ctr">
              <a:buNone/>
              <a:defRPr sz="1800" b="0" baseline="0">
                <a:solidFill>
                  <a:schemeClr val="bg2">
                    <a:lumMod val="25000"/>
                  </a:schemeClr>
                </a:solidFill>
              </a:defRPr>
            </a:lvl1pPr>
          </a:lstStyle>
          <a:p>
            <a:pPr lvl="0"/>
            <a:r>
              <a:rPr lang="pt-PT" dirty="0"/>
              <a:t>Email | </a:t>
            </a:r>
            <a:r>
              <a:rPr lang="pt-PT" dirty="0" err="1"/>
              <a:t>Information</a:t>
            </a:r>
            <a:endParaRPr lang="pt-PT" dirty="0"/>
          </a:p>
        </p:txBody>
      </p:sp>
      <p:sp>
        <p:nvSpPr>
          <p:cNvPr id="9" name="Marcador de Posição do Título 1"/>
          <p:cNvSpPr>
            <a:spLocks noGrp="1"/>
          </p:cNvSpPr>
          <p:nvPr>
            <p:ph type="title" hasCustomPrompt="1"/>
          </p:nvPr>
        </p:nvSpPr>
        <p:spPr>
          <a:xfrm>
            <a:off x="3515359" y="2524715"/>
            <a:ext cx="5161283" cy="930583"/>
          </a:xfrm>
          <a:prstGeom prst="rect">
            <a:avLst/>
          </a:prstGeom>
        </p:spPr>
        <p:txBody>
          <a:bodyPr vert="horz" lIns="91440" tIns="45720" rIns="91440" bIns="45720" rtlCol="0" anchor="t">
            <a:noAutofit/>
          </a:bodyPr>
          <a:lstStyle>
            <a:lvl1pPr algn="ctr">
              <a:defRPr sz="6000" b="1">
                <a:solidFill>
                  <a:srgbClr val="138CAB"/>
                </a:solidFill>
                <a:latin typeface="+mn-lt"/>
              </a:defRPr>
            </a:lvl1pPr>
          </a:lstStyle>
          <a:p>
            <a:r>
              <a:rPr lang="pt-PT" dirty="0" err="1"/>
              <a:t>Thank</a:t>
            </a:r>
            <a:r>
              <a:rPr lang="pt-PT" dirty="0"/>
              <a:t> </a:t>
            </a:r>
            <a:r>
              <a:rPr lang="pt-PT" dirty="0" err="1"/>
              <a:t>you</a:t>
            </a:r>
            <a:r>
              <a:rPr lang="pt-PT" dirty="0"/>
              <a:t>!</a:t>
            </a:r>
          </a:p>
        </p:txBody>
      </p:sp>
    </p:spTree>
    <p:extLst>
      <p:ext uri="{BB962C8B-B14F-4D97-AF65-F5344CB8AC3E}">
        <p14:creationId xmlns:p14="http://schemas.microsoft.com/office/powerpoint/2010/main" val="345360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25636-4A87-4DE5-ADF5-40E65E24A758}"/>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D3D993E1-247A-440F-A237-04E692BAC9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BD519100-63A1-4C90-AD86-BA8AB1B91990}"/>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5" name="Marcador de Posição do Rodapé 4">
            <a:extLst>
              <a:ext uri="{FF2B5EF4-FFF2-40B4-BE49-F238E27FC236}">
                <a16:creationId xmlns:a16="http://schemas.microsoft.com/office/drawing/2014/main" id="{9E9167BB-1EBC-47CD-99E8-BF637FB980B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D642E5D-761B-4B58-ACF2-78C21E0AAD1B}"/>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114254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2F20E-83D0-4C13-9EFF-6C2C99A1A863}"/>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69A75DBD-5ADE-4772-A9AE-2836180E0857}"/>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99ED155-A335-4313-8625-3B822BE283C4}"/>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5" name="Marcador de Posição do Rodapé 4">
            <a:extLst>
              <a:ext uri="{FF2B5EF4-FFF2-40B4-BE49-F238E27FC236}">
                <a16:creationId xmlns:a16="http://schemas.microsoft.com/office/drawing/2014/main" id="{8E0F9204-E5FD-478E-9F41-A4A4966607B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7A18FC9-F4B2-4DE6-A1C4-206EE4EA92EB}"/>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224780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004257-B975-4752-823D-761DAD9C8AF7}"/>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86D52D4-3DB3-44A3-9202-4F768A596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7A1B1060-B34B-4DDB-BBF9-58E13724A69B}"/>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5" name="Marcador de Posição do Rodapé 4">
            <a:extLst>
              <a:ext uri="{FF2B5EF4-FFF2-40B4-BE49-F238E27FC236}">
                <a16:creationId xmlns:a16="http://schemas.microsoft.com/office/drawing/2014/main" id="{B46EB785-4DEB-40AC-860A-A61CA1DFD08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C3410A9-F818-4426-B6FC-D17945C59BBC}"/>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2538530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464C8-DC05-4B93-9C52-9DE730B0B50B}"/>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60BF6C2-E6C0-4344-9E0D-30ADEC818911}"/>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F737F2AD-AE6A-4A32-947A-2FA2ED49D95C}"/>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BF37400D-7CE8-40FD-91B2-AF9E50E2EDB3}"/>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6" name="Marcador de Posição do Rodapé 5">
            <a:extLst>
              <a:ext uri="{FF2B5EF4-FFF2-40B4-BE49-F238E27FC236}">
                <a16:creationId xmlns:a16="http://schemas.microsoft.com/office/drawing/2014/main" id="{7888332D-4B5C-4D2C-A7E6-1582402CBCF7}"/>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A114B4D7-2D64-4A2C-B82B-60D97092533B}"/>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2342352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5D07C2-4BA9-47D9-8FE6-BF35EAF0CAF5}"/>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A8371CF3-3692-46AA-A8B2-B88F8FEC87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1793EC50-3C32-46A2-AE6F-03FB39C86705}"/>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40F6F519-9497-4D8B-931B-08E920212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C15866B8-913C-4170-93EC-E6FF51DA9385}"/>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A939D9F8-9837-41BE-8A3C-9CFD6A9CACD4}"/>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8" name="Marcador de Posição do Rodapé 7">
            <a:extLst>
              <a:ext uri="{FF2B5EF4-FFF2-40B4-BE49-F238E27FC236}">
                <a16:creationId xmlns:a16="http://schemas.microsoft.com/office/drawing/2014/main" id="{4B16C133-63E8-4E1C-BABA-30E07E8DF2A1}"/>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F47813C4-BBE4-4BD4-8153-FAE21E96D336}"/>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650430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869EF-6A6A-491B-BD88-64898BBCF15A}"/>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809E7B73-E392-46C8-90F9-AEFBE7639F70}"/>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4" name="Marcador de Posição do Rodapé 3">
            <a:extLst>
              <a:ext uri="{FF2B5EF4-FFF2-40B4-BE49-F238E27FC236}">
                <a16:creationId xmlns:a16="http://schemas.microsoft.com/office/drawing/2014/main" id="{2D11B893-48D2-4F04-85C1-20E85EE73ED0}"/>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961E0A1B-6CF7-4991-96FF-EFF9A44D95B6}"/>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3056813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1A5D117C-C17D-4757-8B34-DF2EEFA98FB6}"/>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3" name="Marcador de Posição do Rodapé 2">
            <a:extLst>
              <a:ext uri="{FF2B5EF4-FFF2-40B4-BE49-F238E27FC236}">
                <a16:creationId xmlns:a16="http://schemas.microsoft.com/office/drawing/2014/main" id="{4895DD87-4A5E-47A4-A6FB-C7F2100F386A}"/>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47709657-1FEB-496D-859D-16DDDD247BBB}"/>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784406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94E28-B5A5-49A9-9D93-C3060CAC7F59}"/>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CACBCF57-9CAA-4BB8-B3D0-E17CDB47E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B931143E-EBDD-4D92-A624-E570280F1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0BEEBF0D-4D3E-4F1E-93D3-D6FFD034560A}"/>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6" name="Marcador de Posição do Rodapé 5">
            <a:extLst>
              <a:ext uri="{FF2B5EF4-FFF2-40B4-BE49-F238E27FC236}">
                <a16:creationId xmlns:a16="http://schemas.microsoft.com/office/drawing/2014/main" id="{54AB5923-B634-4A1D-A07E-1B4280B67A7B}"/>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84E53B9C-EA27-45AE-AACD-76D59BAC07C4}"/>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2504438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462D5-BCD3-4CE5-BE62-A2775D5397F4}"/>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986DA67C-E77F-48FD-A672-C5F810CDC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2034F3D4-6D3A-4D72-966B-21A287F69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4AD28B40-6CF9-4822-B99E-170B4110B525}"/>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6" name="Marcador de Posição do Rodapé 5">
            <a:extLst>
              <a:ext uri="{FF2B5EF4-FFF2-40B4-BE49-F238E27FC236}">
                <a16:creationId xmlns:a16="http://schemas.microsoft.com/office/drawing/2014/main" id="{77B8CEEA-7DAB-45C9-A132-DA8534A61EB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2FA1A07A-09D9-4A28-A686-B9C264CC67DA}"/>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164081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vertical e texto">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289747" y="971043"/>
            <a:ext cx="5099550" cy="469339"/>
          </a:xfrm>
          <a:prstGeom prst="rect">
            <a:avLst/>
          </a:prstGeom>
        </p:spPr>
        <p:txBody>
          <a:bodyPr>
            <a:noAutofit/>
          </a:bodyPr>
          <a:lstStyle>
            <a:lvl1pPr>
              <a:defRPr sz="2800" b="1">
                <a:solidFill>
                  <a:srgbClr val="138CAB"/>
                </a:solidFill>
                <a:latin typeface="+mn-lt"/>
              </a:defRPr>
            </a:lvl1pPr>
          </a:lstStyle>
          <a:p>
            <a:r>
              <a:rPr lang="pt-PT" dirty="0" err="1"/>
              <a:t>Title</a:t>
            </a:r>
            <a:endParaRPr lang="pt-PT" dirty="0"/>
          </a:p>
        </p:txBody>
      </p:sp>
      <p:sp>
        <p:nvSpPr>
          <p:cNvPr id="8" name="Marcador de Posição da Imagem 4"/>
          <p:cNvSpPr>
            <a:spLocks noGrp="1"/>
          </p:cNvSpPr>
          <p:nvPr>
            <p:ph type="pic" sz="quarter" idx="10"/>
          </p:nvPr>
        </p:nvSpPr>
        <p:spPr>
          <a:xfrm>
            <a:off x="7743825" y="647700"/>
            <a:ext cx="3892550" cy="5688013"/>
          </a:xfrm>
          <a:prstGeom prst="rect">
            <a:avLst/>
          </a:prstGeom>
        </p:spPr>
        <p:txBody>
          <a:bodyPr/>
          <a:lstStyle/>
          <a:p>
            <a:endParaRPr lang="pt-PT"/>
          </a:p>
        </p:txBody>
      </p:sp>
      <p:sp>
        <p:nvSpPr>
          <p:cNvPr id="9" name="Marcador de Posição do Texto 6"/>
          <p:cNvSpPr>
            <a:spLocks noGrp="1"/>
          </p:cNvSpPr>
          <p:nvPr>
            <p:ph type="body" sz="quarter" idx="11" hasCustomPrompt="1"/>
          </p:nvPr>
        </p:nvSpPr>
        <p:spPr>
          <a:xfrm>
            <a:off x="289747" y="1998733"/>
            <a:ext cx="6491287" cy="4336979"/>
          </a:xfrm>
          <a:prstGeom prst="rect">
            <a:avLst/>
          </a:prstGeom>
        </p:spPr>
        <p:txBody>
          <a:bodyPr/>
          <a:lstStyle>
            <a:lvl1pPr marL="0" indent="0">
              <a:buNone/>
              <a:defRPr sz="2000" baseline="0">
                <a:solidFill>
                  <a:schemeClr val="bg2">
                    <a:lumMod val="25000"/>
                  </a:schemeClr>
                </a:solidFill>
              </a:defRPr>
            </a:lvl1pPr>
            <a:lvl2pPr>
              <a:defRPr sz="2400">
                <a:solidFill>
                  <a:schemeClr val="bg2">
                    <a:lumMod val="25000"/>
                  </a:schemeClr>
                </a:solidFill>
              </a:defRPr>
            </a:lvl2pPr>
            <a:lvl3pPr>
              <a:defRPr sz="2400">
                <a:solidFill>
                  <a:schemeClr val="bg2">
                    <a:lumMod val="25000"/>
                  </a:schemeClr>
                </a:solidFill>
              </a:defRPr>
            </a:lvl3pPr>
            <a:lvl4pPr>
              <a:defRPr sz="2400">
                <a:solidFill>
                  <a:schemeClr val="bg2">
                    <a:lumMod val="25000"/>
                  </a:schemeClr>
                </a:solidFill>
              </a:defRPr>
            </a:lvl4pPr>
            <a:lvl5pPr>
              <a:defRPr sz="2400">
                <a:solidFill>
                  <a:schemeClr val="bg2">
                    <a:lumMod val="25000"/>
                  </a:schemeClr>
                </a:solidFill>
              </a:defRPr>
            </a:lvl5pPr>
          </a:lstStyle>
          <a:p>
            <a:pPr lvl="0"/>
            <a:r>
              <a:rPr lang="pt-PT" dirty="0" err="1"/>
              <a:t>Text</a:t>
            </a:r>
            <a:r>
              <a:rPr lang="pt-PT" dirty="0"/>
              <a:t> </a:t>
            </a:r>
            <a:r>
              <a:rPr lang="pt-PT" dirty="0" err="1"/>
              <a:t>here</a:t>
            </a:r>
            <a:endParaRPr lang="pt-PT" dirty="0"/>
          </a:p>
        </p:txBody>
      </p:sp>
    </p:spTree>
    <p:extLst>
      <p:ext uri="{BB962C8B-B14F-4D97-AF65-F5344CB8AC3E}">
        <p14:creationId xmlns:p14="http://schemas.microsoft.com/office/powerpoint/2010/main" val="1313264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EBCEC-A4D7-4C47-9F3B-8615A1B0233E}"/>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B98AFDAD-17BE-4920-AAFF-FC1FCC6647D9}"/>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6C41F4B-FE68-4DA0-93A7-62E9B3B8A029}"/>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5" name="Marcador de Posição do Rodapé 4">
            <a:extLst>
              <a:ext uri="{FF2B5EF4-FFF2-40B4-BE49-F238E27FC236}">
                <a16:creationId xmlns:a16="http://schemas.microsoft.com/office/drawing/2014/main" id="{483E1959-5E2B-49B4-B3DE-8C8A8D3636B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8B35A47C-9E0D-4AD7-B071-B34EAF13C6F9}"/>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417302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DFF025-6E82-471F-A917-390B6F50BD2E}"/>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71B58258-FC7A-417D-B347-3DE98393B2C1}"/>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7F21BA3-3204-4EBA-A461-C0B04D46792B}"/>
              </a:ext>
            </a:extLst>
          </p:cNvPr>
          <p:cNvSpPr>
            <a:spLocks noGrp="1"/>
          </p:cNvSpPr>
          <p:nvPr>
            <p:ph type="dt" sz="half" idx="10"/>
          </p:nvPr>
        </p:nvSpPr>
        <p:spPr/>
        <p:txBody>
          <a:bodyPr/>
          <a:lstStyle/>
          <a:p>
            <a:fld id="{85A5FC07-C624-49C6-8575-C819F8DD3CC5}" type="datetimeFigureOut">
              <a:rPr lang="pt-PT" smtClean="0"/>
              <a:t>15/12/2022</a:t>
            </a:fld>
            <a:endParaRPr lang="pt-PT"/>
          </a:p>
        </p:txBody>
      </p:sp>
      <p:sp>
        <p:nvSpPr>
          <p:cNvPr id="5" name="Marcador de Posição do Rodapé 4">
            <a:extLst>
              <a:ext uri="{FF2B5EF4-FFF2-40B4-BE49-F238E27FC236}">
                <a16:creationId xmlns:a16="http://schemas.microsoft.com/office/drawing/2014/main" id="{ED91D49A-52E6-464C-B6CC-615D285282F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0935191-B98E-4509-83C2-F81E69D48828}"/>
              </a:ext>
            </a:extLst>
          </p:cNvPr>
          <p:cNvSpPr>
            <a:spLocks noGrp="1"/>
          </p:cNvSpPr>
          <p:nvPr>
            <p:ph type="sldNum" sz="quarter" idx="12"/>
          </p:nvPr>
        </p:nvSpPr>
        <p:spPr/>
        <p:txBody>
          <a:bodyPr/>
          <a:lstStyle/>
          <a:p>
            <a:fld id="{903351E4-D01B-44F8-A367-99FE508CF206}" type="slidenum">
              <a:rPr lang="pt-PT" smtClean="0"/>
              <a:t>‹nr.›</a:t>
            </a:fld>
            <a:endParaRPr lang="pt-PT"/>
          </a:p>
        </p:txBody>
      </p:sp>
    </p:spTree>
    <p:extLst>
      <p:ext uri="{BB962C8B-B14F-4D97-AF65-F5344CB8AC3E}">
        <p14:creationId xmlns:p14="http://schemas.microsoft.com/office/powerpoint/2010/main" val="2091644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06278" y="4806669"/>
            <a:ext cx="9580970" cy="590719"/>
          </a:xfrm>
        </p:spPr>
        <p:txBody>
          <a:bodyPr>
            <a:normAutofit/>
          </a:bodyPr>
          <a:lstStyle>
            <a:lvl1pPr>
              <a:defRPr sz="3600"/>
            </a:lvl1pPr>
          </a:lstStyle>
          <a:p>
            <a:r>
              <a:rPr lang="pt-PT" dirty="0" err="1"/>
              <a:t>Title</a:t>
            </a:r>
            <a:r>
              <a:rPr lang="pt-PT" dirty="0"/>
              <a:t> </a:t>
            </a:r>
            <a:r>
              <a:rPr lang="pt-PT" dirty="0" err="1"/>
              <a:t>here</a:t>
            </a:r>
            <a:endParaRPr lang="pt-PT" dirty="0"/>
          </a:p>
        </p:txBody>
      </p:sp>
      <p:sp>
        <p:nvSpPr>
          <p:cNvPr id="11" name="Marcador de Posição de Conteúdo 10"/>
          <p:cNvSpPr>
            <a:spLocks noGrp="1"/>
          </p:cNvSpPr>
          <p:nvPr>
            <p:ph sz="quarter" idx="10" hasCustomPrompt="1"/>
          </p:nvPr>
        </p:nvSpPr>
        <p:spPr>
          <a:xfrm>
            <a:off x="1306513" y="5600040"/>
            <a:ext cx="9642475" cy="355698"/>
          </a:xfrm>
          <a:prstGeom prst="rect">
            <a:avLst/>
          </a:prstGeom>
        </p:spPr>
        <p:txBody>
          <a:bodyPr/>
          <a:lstStyle>
            <a:lvl1pPr marL="0" indent="0" algn="ctr">
              <a:buNone/>
              <a:defRPr sz="2000" baseline="0">
                <a:solidFill>
                  <a:schemeClr val="bg1"/>
                </a:solidFill>
              </a:defRPr>
            </a:lvl1pPr>
          </a:lstStyle>
          <a:p>
            <a:pPr lvl="0"/>
            <a:r>
              <a:rPr lang="pt-PT" dirty="0" err="1"/>
              <a:t>Place</a:t>
            </a:r>
            <a:r>
              <a:rPr lang="pt-PT" dirty="0"/>
              <a:t> | Date | Speaker</a:t>
            </a:r>
          </a:p>
        </p:txBody>
      </p:sp>
    </p:spTree>
    <p:extLst>
      <p:ext uri="{BB962C8B-B14F-4D97-AF65-F5344CB8AC3E}">
        <p14:creationId xmlns:p14="http://schemas.microsoft.com/office/powerpoint/2010/main" val="365812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vertical e texto">
    <p:spTree>
      <p:nvGrpSpPr>
        <p:cNvPr id="1" name=""/>
        <p:cNvGrpSpPr/>
        <p:nvPr/>
      </p:nvGrpSpPr>
      <p:grpSpPr>
        <a:xfrm>
          <a:off x="0" y="0"/>
          <a:ext cx="0" cy="0"/>
          <a:chOff x="0" y="0"/>
          <a:chExt cx="0" cy="0"/>
        </a:xfrm>
      </p:grpSpPr>
      <p:sp>
        <p:nvSpPr>
          <p:cNvPr id="7" name="Marcador de Posição do Título 1"/>
          <p:cNvSpPr>
            <a:spLocks noGrp="1"/>
          </p:cNvSpPr>
          <p:nvPr>
            <p:ph type="title" hasCustomPrompt="1"/>
          </p:nvPr>
        </p:nvSpPr>
        <p:spPr>
          <a:xfrm>
            <a:off x="260381" y="989501"/>
            <a:ext cx="10515600" cy="427894"/>
          </a:xfrm>
          <a:prstGeom prst="rect">
            <a:avLst/>
          </a:prstGeom>
        </p:spPr>
        <p:txBody>
          <a:bodyPr vert="horz" lIns="91440" tIns="45720" rIns="91440" bIns="45720" rtlCol="0" anchor="t">
            <a:noAutofit/>
          </a:bodyPr>
          <a:lstStyle>
            <a:lvl1pPr>
              <a:defRPr sz="2800" b="1">
                <a:solidFill>
                  <a:srgbClr val="138CAB"/>
                </a:solidFill>
                <a:latin typeface="+mn-lt"/>
              </a:defRPr>
            </a:lvl1pPr>
          </a:lstStyle>
          <a:p>
            <a:r>
              <a:rPr lang="pt-PT" dirty="0" err="1"/>
              <a:t>Title</a:t>
            </a:r>
            <a:endParaRPr lang="pt-PT" dirty="0"/>
          </a:p>
        </p:txBody>
      </p:sp>
      <p:sp>
        <p:nvSpPr>
          <p:cNvPr id="8" name="Marcador de Posição do Texto 4"/>
          <p:cNvSpPr>
            <a:spLocks noGrp="1"/>
          </p:cNvSpPr>
          <p:nvPr>
            <p:ph type="body" sz="quarter" idx="10" hasCustomPrompt="1"/>
          </p:nvPr>
        </p:nvSpPr>
        <p:spPr>
          <a:xfrm>
            <a:off x="260350" y="1684674"/>
            <a:ext cx="11699875" cy="3867150"/>
          </a:xfrm>
          <a:prstGeom prst="rect">
            <a:avLst/>
          </a:prstGeom>
        </p:spPr>
        <p:txBody>
          <a:bodyPr/>
          <a:lstStyle>
            <a:lvl1pPr>
              <a:defRPr sz="2000">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pt-PT" dirty="0" err="1"/>
              <a:t>Text</a:t>
            </a:r>
            <a:r>
              <a:rPr lang="pt-PT" dirty="0"/>
              <a:t> </a:t>
            </a:r>
            <a:r>
              <a:rPr lang="pt-PT" dirty="0" err="1"/>
              <a:t>here</a:t>
            </a:r>
            <a:endParaRPr lang="pt-PT" dirty="0"/>
          </a:p>
        </p:txBody>
      </p:sp>
    </p:spTree>
    <p:extLst>
      <p:ext uri="{BB962C8B-B14F-4D97-AF65-F5344CB8AC3E}">
        <p14:creationId xmlns:p14="http://schemas.microsoft.com/office/powerpoint/2010/main" val="131151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vertical e texto">
    <p:spTree>
      <p:nvGrpSpPr>
        <p:cNvPr id="1" name=""/>
        <p:cNvGrpSpPr/>
        <p:nvPr/>
      </p:nvGrpSpPr>
      <p:grpSpPr>
        <a:xfrm>
          <a:off x="0" y="0"/>
          <a:ext cx="0" cy="0"/>
          <a:chOff x="0" y="0"/>
          <a:chExt cx="0" cy="0"/>
        </a:xfrm>
      </p:grpSpPr>
      <p:sp>
        <p:nvSpPr>
          <p:cNvPr id="7" name="Marcador de Posição do Título 1"/>
          <p:cNvSpPr>
            <a:spLocks noGrp="1"/>
          </p:cNvSpPr>
          <p:nvPr>
            <p:ph type="title" hasCustomPrompt="1"/>
          </p:nvPr>
        </p:nvSpPr>
        <p:spPr>
          <a:xfrm>
            <a:off x="260381" y="989501"/>
            <a:ext cx="10515600" cy="427894"/>
          </a:xfrm>
          <a:prstGeom prst="rect">
            <a:avLst/>
          </a:prstGeom>
        </p:spPr>
        <p:txBody>
          <a:bodyPr vert="horz" lIns="91440" tIns="45720" rIns="91440" bIns="45720" rtlCol="0" anchor="t">
            <a:noAutofit/>
          </a:bodyPr>
          <a:lstStyle>
            <a:lvl1pPr>
              <a:defRPr sz="2800" b="1">
                <a:solidFill>
                  <a:srgbClr val="138CAB"/>
                </a:solidFill>
                <a:latin typeface="+mn-lt"/>
              </a:defRPr>
            </a:lvl1pPr>
          </a:lstStyle>
          <a:p>
            <a:r>
              <a:rPr lang="pt-PT" dirty="0" err="1"/>
              <a:t>Title</a:t>
            </a:r>
            <a:endParaRPr lang="pt-PT" dirty="0"/>
          </a:p>
        </p:txBody>
      </p:sp>
      <p:sp>
        <p:nvSpPr>
          <p:cNvPr id="8" name="Marcador de Posição do Texto 4"/>
          <p:cNvSpPr>
            <a:spLocks noGrp="1"/>
          </p:cNvSpPr>
          <p:nvPr>
            <p:ph type="body" sz="quarter" idx="10" hasCustomPrompt="1"/>
          </p:nvPr>
        </p:nvSpPr>
        <p:spPr>
          <a:xfrm>
            <a:off x="1351370" y="3180169"/>
            <a:ext cx="2492346" cy="2654189"/>
          </a:xfrm>
          <a:prstGeom prst="rect">
            <a:avLst/>
          </a:prstGeom>
        </p:spPr>
        <p:txBody>
          <a:bodyPr/>
          <a:lstStyle>
            <a:lvl1pPr marL="0" indent="0">
              <a:buNone/>
              <a:defRPr sz="2000">
                <a:solidFill>
                  <a:schemeClr val="bg1"/>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pt-PT" dirty="0" err="1"/>
              <a:t>Text</a:t>
            </a:r>
            <a:r>
              <a:rPr lang="pt-PT" dirty="0"/>
              <a:t> </a:t>
            </a:r>
            <a:r>
              <a:rPr lang="pt-PT" dirty="0" err="1"/>
              <a:t>here</a:t>
            </a:r>
            <a:endParaRPr lang="pt-PT" dirty="0"/>
          </a:p>
        </p:txBody>
      </p:sp>
      <p:sp>
        <p:nvSpPr>
          <p:cNvPr id="4" name="Marcador de Posição do Texto 4"/>
          <p:cNvSpPr>
            <a:spLocks noGrp="1"/>
          </p:cNvSpPr>
          <p:nvPr>
            <p:ph type="body" sz="quarter" idx="11" hasCustomPrompt="1"/>
          </p:nvPr>
        </p:nvSpPr>
        <p:spPr>
          <a:xfrm>
            <a:off x="4870057" y="3180169"/>
            <a:ext cx="2492346" cy="2654189"/>
          </a:xfrm>
          <a:prstGeom prst="rect">
            <a:avLst/>
          </a:prstGeom>
        </p:spPr>
        <p:txBody>
          <a:bodyPr/>
          <a:lstStyle>
            <a:lvl1pPr marL="0" indent="0">
              <a:buNone/>
              <a:defRPr sz="2000">
                <a:solidFill>
                  <a:schemeClr val="bg1"/>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pt-PT" dirty="0" err="1"/>
              <a:t>Text</a:t>
            </a:r>
            <a:r>
              <a:rPr lang="pt-PT" dirty="0"/>
              <a:t> </a:t>
            </a:r>
            <a:r>
              <a:rPr lang="pt-PT" dirty="0" err="1"/>
              <a:t>here</a:t>
            </a:r>
            <a:endParaRPr lang="pt-PT" dirty="0"/>
          </a:p>
        </p:txBody>
      </p:sp>
      <p:sp>
        <p:nvSpPr>
          <p:cNvPr id="5" name="Marcador de Posição do Texto 4"/>
          <p:cNvSpPr>
            <a:spLocks noGrp="1"/>
          </p:cNvSpPr>
          <p:nvPr>
            <p:ph type="body" sz="quarter" idx="12" hasCustomPrompt="1"/>
          </p:nvPr>
        </p:nvSpPr>
        <p:spPr>
          <a:xfrm>
            <a:off x="8388744" y="3180169"/>
            <a:ext cx="2492346" cy="2654189"/>
          </a:xfrm>
          <a:prstGeom prst="rect">
            <a:avLst/>
          </a:prstGeom>
        </p:spPr>
        <p:txBody>
          <a:bodyPr/>
          <a:lstStyle>
            <a:lvl1pPr marL="0" indent="0">
              <a:buNone/>
              <a:defRPr sz="2000">
                <a:solidFill>
                  <a:schemeClr val="bg1"/>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pt-PT" dirty="0" err="1"/>
              <a:t>Text</a:t>
            </a:r>
            <a:r>
              <a:rPr lang="pt-PT" dirty="0"/>
              <a:t> </a:t>
            </a:r>
            <a:r>
              <a:rPr lang="pt-PT" dirty="0" err="1"/>
              <a:t>here</a:t>
            </a:r>
            <a:endParaRPr lang="pt-PT" dirty="0"/>
          </a:p>
        </p:txBody>
      </p:sp>
      <p:sp>
        <p:nvSpPr>
          <p:cNvPr id="3" name="Marcador de Posição do Texto 2"/>
          <p:cNvSpPr>
            <a:spLocks noGrp="1"/>
          </p:cNvSpPr>
          <p:nvPr>
            <p:ph type="body" sz="quarter" idx="13" hasCustomPrompt="1"/>
          </p:nvPr>
        </p:nvSpPr>
        <p:spPr>
          <a:xfrm>
            <a:off x="1351370" y="2403137"/>
            <a:ext cx="2492375" cy="388615"/>
          </a:xfrm>
          <a:prstGeom prst="rect">
            <a:avLst/>
          </a:prstGeom>
        </p:spPr>
        <p:txBody>
          <a:bodyPr/>
          <a:lstStyle>
            <a:lvl1pPr marL="0" indent="0" algn="ctr">
              <a:buNone/>
              <a:defRPr sz="2400" b="1">
                <a:solidFill>
                  <a:schemeClr val="bg1"/>
                </a:solidFill>
              </a:defRPr>
            </a:lvl1pPr>
          </a:lstStyle>
          <a:p>
            <a:pPr lvl="0"/>
            <a:r>
              <a:rPr lang="pt-PT" dirty="0" err="1"/>
              <a:t>Title</a:t>
            </a:r>
            <a:endParaRPr lang="pt-PT" dirty="0"/>
          </a:p>
        </p:txBody>
      </p:sp>
      <p:sp>
        <p:nvSpPr>
          <p:cNvPr id="10" name="Marcador de Posição do Texto 2"/>
          <p:cNvSpPr>
            <a:spLocks noGrp="1"/>
          </p:cNvSpPr>
          <p:nvPr>
            <p:ph type="body" sz="quarter" idx="14" hasCustomPrompt="1"/>
          </p:nvPr>
        </p:nvSpPr>
        <p:spPr>
          <a:xfrm>
            <a:off x="4870028" y="2403136"/>
            <a:ext cx="2492375" cy="388615"/>
          </a:xfrm>
          <a:prstGeom prst="rect">
            <a:avLst/>
          </a:prstGeom>
        </p:spPr>
        <p:txBody>
          <a:bodyPr/>
          <a:lstStyle>
            <a:lvl1pPr marL="0" indent="0" algn="ctr">
              <a:buNone/>
              <a:defRPr sz="2400" b="1">
                <a:solidFill>
                  <a:schemeClr val="bg1"/>
                </a:solidFill>
              </a:defRPr>
            </a:lvl1pPr>
          </a:lstStyle>
          <a:p>
            <a:pPr lvl="0"/>
            <a:r>
              <a:rPr lang="pt-PT" dirty="0" err="1"/>
              <a:t>Title</a:t>
            </a:r>
            <a:endParaRPr lang="pt-PT" dirty="0"/>
          </a:p>
        </p:txBody>
      </p:sp>
      <p:sp>
        <p:nvSpPr>
          <p:cNvPr id="11" name="Marcador de Posição do Texto 2"/>
          <p:cNvSpPr>
            <a:spLocks noGrp="1"/>
          </p:cNvSpPr>
          <p:nvPr>
            <p:ph type="body" sz="quarter" idx="15" hasCustomPrompt="1"/>
          </p:nvPr>
        </p:nvSpPr>
        <p:spPr>
          <a:xfrm>
            <a:off x="8388729" y="2403136"/>
            <a:ext cx="2492375" cy="388615"/>
          </a:xfrm>
          <a:prstGeom prst="rect">
            <a:avLst/>
          </a:prstGeom>
        </p:spPr>
        <p:txBody>
          <a:bodyPr/>
          <a:lstStyle>
            <a:lvl1pPr marL="0" indent="0" algn="ctr">
              <a:buNone/>
              <a:defRPr sz="2400" b="1">
                <a:solidFill>
                  <a:schemeClr val="bg1"/>
                </a:solidFill>
              </a:defRPr>
            </a:lvl1pPr>
          </a:lstStyle>
          <a:p>
            <a:pPr lvl="0"/>
            <a:r>
              <a:rPr lang="pt-PT" dirty="0" err="1"/>
              <a:t>Title</a:t>
            </a:r>
            <a:endParaRPr lang="pt-PT" dirty="0"/>
          </a:p>
        </p:txBody>
      </p:sp>
    </p:spTree>
    <p:extLst>
      <p:ext uri="{BB962C8B-B14F-4D97-AF65-F5344CB8AC3E}">
        <p14:creationId xmlns:p14="http://schemas.microsoft.com/office/powerpoint/2010/main" val="272851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vertical e texto">
    <p:spTree>
      <p:nvGrpSpPr>
        <p:cNvPr id="1" name=""/>
        <p:cNvGrpSpPr/>
        <p:nvPr/>
      </p:nvGrpSpPr>
      <p:grpSpPr>
        <a:xfrm>
          <a:off x="0" y="0"/>
          <a:ext cx="0" cy="0"/>
          <a:chOff x="0" y="0"/>
          <a:chExt cx="0" cy="0"/>
        </a:xfrm>
      </p:grpSpPr>
      <p:sp>
        <p:nvSpPr>
          <p:cNvPr id="7" name="Marcador de Posição do Título 1"/>
          <p:cNvSpPr>
            <a:spLocks noGrp="1"/>
          </p:cNvSpPr>
          <p:nvPr>
            <p:ph type="title" hasCustomPrompt="1"/>
          </p:nvPr>
        </p:nvSpPr>
        <p:spPr>
          <a:xfrm>
            <a:off x="260381" y="989501"/>
            <a:ext cx="10515600" cy="427894"/>
          </a:xfrm>
          <a:prstGeom prst="rect">
            <a:avLst/>
          </a:prstGeom>
        </p:spPr>
        <p:txBody>
          <a:bodyPr vert="horz" lIns="91440" tIns="45720" rIns="91440" bIns="45720" rtlCol="0" anchor="t">
            <a:noAutofit/>
          </a:bodyPr>
          <a:lstStyle>
            <a:lvl1pPr>
              <a:defRPr sz="2800" b="1">
                <a:solidFill>
                  <a:srgbClr val="138CAB"/>
                </a:solidFill>
                <a:latin typeface="+mn-lt"/>
              </a:defRPr>
            </a:lvl1pPr>
          </a:lstStyle>
          <a:p>
            <a:r>
              <a:rPr lang="pt-PT" dirty="0" err="1"/>
              <a:t>Title</a:t>
            </a:r>
            <a:endParaRPr lang="pt-PT" dirty="0"/>
          </a:p>
        </p:txBody>
      </p:sp>
      <p:sp>
        <p:nvSpPr>
          <p:cNvPr id="8" name="Marcador de Posição do Texto 4"/>
          <p:cNvSpPr>
            <a:spLocks noGrp="1"/>
          </p:cNvSpPr>
          <p:nvPr>
            <p:ph type="body" sz="quarter" idx="10" hasCustomPrompt="1"/>
          </p:nvPr>
        </p:nvSpPr>
        <p:spPr>
          <a:xfrm>
            <a:off x="1650774" y="3180169"/>
            <a:ext cx="3770889" cy="2654189"/>
          </a:xfrm>
          <a:prstGeom prst="rect">
            <a:avLst/>
          </a:prstGeom>
        </p:spPr>
        <p:txBody>
          <a:bodyPr/>
          <a:lstStyle>
            <a:lvl1pPr marL="0" indent="0">
              <a:buNone/>
              <a:defRPr sz="2000">
                <a:solidFill>
                  <a:schemeClr val="bg1"/>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pt-PT" dirty="0" err="1"/>
              <a:t>Text</a:t>
            </a:r>
            <a:r>
              <a:rPr lang="pt-PT" dirty="0"/>
              <a:t> </a:t>
            </a:r>
            <a:r>
              <a:rPr lang="pt-PT" dirty="0" err="1"/>
              <a:t>here</a:t>
            </a:r>
            <a:endParaRPr lang="pt-PT" dirty="0"/>
          </a:p>
        </p:txBody>
      </p:sp>
      <p:sp>
        <p:nvSpPr>
          <p:cNvPr id="5" name="Marcador de Posição do Texto 4"/>
          <p:cNvSpPr>
            <a:spLocks noGrp="1"/>
          </p:cNvSpPr>
          <p:nvPr>
            <p:ph type="body" sz="quarter" idx="12" hasCustomPrompt="1"/>
          </p:nvPr>
        </p:nvSpPr>
        <p:spPr>
          <a:xfrm>
            <a:off x="6773034" y="3180169"/>
            <a:ext cx="3776284" cy="2654189"/>
          </a:xfrm>
          <a:prstGeom prst="rect">
            <a:avLst/>
          </a:prstGeom>
        </p:spPr>
        <p:txBody>
          <a:bodyPr/>
          <a:lstStyle>
            <a:lvl1pPr marL="0" indent="0">
              <a:buNone/>
              <a:defRPr sz="2000">
                <a:solidFill>
                  <a:schemeClr val="bg1"/>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pt-PT" dirty="0" err="1"/>
              <a:t>Text</a:t>
            </a:r>
            <a:r>
              <a:rPr lang="pt-PT" dirty="0"/>
              <a:t> </a:t>
            </a:r>
            <a:r>
              <a:rPr lang="pt-PT" dirty="0" err="1"/>
              <a:t>here</a:t>
            </a:r>
            <a:endParaRPr lang="pt-PT" dirty="0"/>
          </a:p>
        </p:txBody>
      </p:sp>
      <p:sp>
        <p:nvSpPr>
          <p:cNvPr id="3" name="Marcador de Posição do Texto 2"/>
          <p:cNvSpPr>
            <a:spLocks noGrp="1"/>
          </p:cNvSpPr>
          <p:nvPr>
            <p:ph type="body" sz="quarter" idx="13" hasCustomPrompt="1"/>
          </p:nvPr>
        </p:nvSpPr>
        <p:spPr>
          <a:xfrm>
            <a:off x="1650775" y="2403137"/>
            <a:ext cx="3770933" cy="388615"/>
          </a:xfrm>
          <a:prstGeom prst="rect">
            <a:avLst/>
          </a:prstGeom>
        </p:spPr>
        <p:txBody>
          <a:bodyPr/>
          <a:lstStyle>
            <a:lvl1pPr marL="0" indent="0" algn="ctr">
              <a:buNone/>
              <a:defRPr sz="2400" b="1">
                <a:solidFill>
                  <a:schemeClr val="bg1"/>
                </a:solidFill>
              </a:defRPr>
            </a:lvl1pPr>
          </a:lstStyle>
          <a:p>
            <a:pPr lvl="0"/>
            <a:r>
              <a:rPr lang="pt-PT" dirty="0" err="1"/>
              <a:t>Title</a:t>
            </a:r>
            <a:endParaRPr lang="pt-PT" dirty="0"/>
          </a:p>
        </p:txBody>
      </p:sp>
      <p:sp>
        <p:nvSpPr>
          <p:cNvPr id="11" name="Marcador de Posição do Texto 2"/>
          <p:cNvSpPr>
            <a:spLocks noGrp="1"/>
          </p:cNvSpPr>
          <p:nvPr>
            <p:ph type="body" sz="quarter" idx="15" hasCustomPrompt="1"/>
          </p:nvPr>
        </p:nvSpPr>
        <p:spPr>
          <a:xfrm>
            <a:off x="6773005" y="2403136"/>
            <a:ext cx="3776328" cy="388615"/>
          </a:xfrm>
          <a:prstGeom prst="rect">
            <a:avLst/>
          </a:prstGeom>
        </p:spPr>
        <p:txBody>
          <a:bodyPr/>
          <a:lstStyle>
            <a:lvl1pPr marL="0" indent="0" algn="ctr">
              <a:buNone/>
              <a:defRPr sz="2400" b="1">
                <a:solidFill>
                  <a:schemeClr val="bg1"/>
                </a:solidFill>
              </a:defRPr>
            </a:lvl1pPr>
          </a:lstStyle>
          <a:p>
            <a:pPr lvl="0"/>
            <a:r>
              <a:rPr lang="pt-PT" dirty="0" err="1"/>
              <a:t>Title</a:t>
            </a:r>
            <a:endParaRPr lang="pt-PT" dirty="0"/>
          </a:p>
        </p:txBody>
      </p:sp>
    </p:spTree>
    <p:extLst>
      <p:ext uri="{BB962C8B-B14F-4D97-AF65-F5344CB8AC3E}">
        <p14:creationId xmlns:p14="http://schemas.microsoft.com/office/powerpoint/2010/main" val="144110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vertical e texto">
    <p:spTree>
      <p:nvGrpSpPr>
        <p:cNvPr id="1" name=""/>
        <p:cNvGrpSpPr/>
        <p:nvPr/>
      </p:nvGrpSpPr>
      <p:grpSpPr>
        <a:xfrm>
          <a:off x="0" y="0"/>
          <a:ext cx="0" cy="0"/>
          <a:chOff x="0" y="0"/>
          <a:chExt cx="0" cy="0"/>
        </a:xfrm>
      </p:grpSpPr>
      <p:sp>
        <p:nvSpPr>
          <p:cNvPr id="7" name="Marcador de Posição do Título 1"/>
          <p:cNvSpPr>
            <a:spLocks noGrp="1"/>
          </p:cNvSpPr>
          <p:nvPr>
            <p:ph type="title" hasCustomPrompt="1"/>
          </p:nvPr>
        </p:nvSpPr>
        <p:spPr>
          <a:xfrm>
            <a:off x="486958" y="1035781"/>
            <a:ext cx="5161283" cy="542166"/>
          </a:xfrm>
          <a:prstGeom prst="rect">
            <a:avLst/>
          </a:prstGeom>
        </p:spPr>
        <p:txBody>
          <a:bodyPr vert="horz" lIns="91440" tIns="45720" rIns="91440" bIns="45720" rtlCol="0" anchor="t">
            <a:noAutofit/>
          </a:bodyPr>
          <a:lstStyle>
            <a:lvl1pPr>
              <a:defRPr sz="3200" b="1">
                <a:solidFill>
                  <a:schemeClr val="bg1"/>
                </a:solidFill>
                <a:latin typeface="+mn-lt"/>
              </a:defRPr>
            </a:lvl1pPr>
          </a:lstStyle>
          <a:p>
            <a:r>
              <a:rPr lang="pt-PT" dirty="0" err="1"/>
              <a:t>Title</a:t>
            </a:r>
            <a:endParaRPr lang="pt-PT" dirty="0"/>
          </a:p>
        </p:txBody>
      </p:sp>
      <p:sp>
        <p:nvSpPr>
          <p:cNvPr id="8" name="Marcador de Posição do Texto 4"/>
          <p:cNvSpPr>
            <a:spLocks noGrp="1"/>
          </p:cNvSpPr>
          <p:nvPr>
            <p:ph type="body" sz="quarter" idx="10" hasCustomPrompt="1"/>
          </p:nvPr>
        </p:nvSpPr>
        <p:spPr>
          <a:xfrm>
            <a:off x="486958" y="2573267"/>
            <a:ext cx="7629354" cy="3738521"/>
          </a:xfrm>
          <a:prstGeom prst="rect">
            <a:avLst/>
          </a:prstGeom>
        </p:spPr>
        <p:txBody>
          <a:bodyPr/>
          <a:lstStyle>
            <a:lvl1pPr marL="0" indent="0">
              <a:buNone/>
              <a:defRPr sz="2000">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pt-PT" dirty="0" err="1"/>
              <a:t>Text</a:t>
            </a:r>
            <a:r>
              <a:rPr lang="pt-PT" dirty="0"/>
              <a:t> </a:t>
            </a:r>
            <a:r>
              <a:rPr lang="pt-PT" dirty="0" err="1"/>
              <a:t>here</a:t>
            </a:r>
            <a:endParaRPr lang="pt-PT" dirty="0"/>
          </a:p>
        </p:txBody>
      </p:sp>
    </p:spTree>
    <p:extLst>
      <p:ext uri="{BB962C8B-B14F-4D97-AF65-F5344CB8AC3E}">
        <p14:creationId xmlns:p14="http://schemas.microsoft.com/office/powerpoint/2010/main" val="303483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vertical e texto">
    <p:spTree>
      <p:nvGrpSpPr>
        <p:cNvPr id="1" name=""/>
        <p:cNvGrpSpPr/>
        <p:nvPr/>
      </p:nvGrpSpPr>
      <p:grpSpPr>
        <a:xfrm>
          <a:off x="0" y="0"/>
          <a:ext cx="0" cy="0"/>
          <a:chOff x="0" y="0"/>
          <a:chExt cx="0" cy="0"/>
        </a:xfrm>
      </p:grpSpPr>
      <p:sp>
        <p:nvSpPr>
          <p:cNvPr id="7" name="Marcador de Posição do Título 1"/>
          <p:cNvSpPr>
            <a:spLocks noGrp="1"/>
          </p:cNvSpPr>
          <p:nvPr>
            <p:ph type="title" hasCustomPrompt="1"/>
          </p:nvPr>
        </p:nvSpPr>
        <p:spPr>
          <a:xfrm>
            <a:off x="3515359" y="3398656"/>
            <a:ext cx="5161283" cy="542166"/>
          </a:xfrm>
          <a:prstGeom prst="rect">
            <a:avLst/>
          </a:prstGeom>
        </p:spPr>
        <p:txBody>
          <a:bodyPr vert="horz" lIns="91440" tIns="45720" rIns="91440" bIns="45720" rtlCol="0" anchor="t">
            <a:noAutofit/>
          </a:bodyPr>
          <a:lstStyle>
            <a:lvl1pPr algn="ctr">
              <a:defRPr sz="4800" b="1">
                <a:solidFill>
                  <a:schemeClr val="bg1"/>
                </a:solidFill>
                <a:latin typeface="+mn-lt"/>
              </a:defRPr>
            </a:lvl1pPr>
          </a:lstStyle>
          <a:p>
            <a:r>
              <a:rPr lang="pt-PT" dirty="0" err="1"/>
              <a:t>Thank</a:t>
            </a:r>
            <a:r>
              <a:rPr lang="pt-PT" dirty="0"/>
              <a:t> </a:t>
            </a:r>
            <a:r>
              <a:rPr lang="pt-PT" dirty="0" err="1"/>
              <a:t>you</a:t>
            </a:r>
            <a:r>
              <a:rPr lang="pt-PT" dirty="0"/>
              <a:t>!</a:t>
            </a:r>
          </a:p>
        </p:txBody>
      </p:sp>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7246" y="6441262"/>
            <a:ext cx="4097507" cy="348328"/>
          </a:xfrm>
          <a:prstGeom prst="rect">
            <a:avLst/>
          </a:prstGeom>
        </p:spPr>
      </p:pic>
    </p:spTree>
    <p:extLst>
      <p:ext uri="{BB962C8B-B14F-4D97-AF65-F5344CB8AC3E}">
        <p14:creationId xmlns:p14="http://schemas.microsoft.com/office/powerpoint/2010/main" val="340038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ítulo vertical e texto">
    <p:spTree>
      <p:nvGrpSpPr>
        <p:cNvPr id="1" name=""/>
        <p:cNvGrpSpPr/>
        <p:nvPr/>
      </p:nvGrpSpPr>
      <p:grpSpPr>
        <a:xfrm>
          <a:off x="0" y="0"/>
          <a:ext cx="0" cy="0"/>
          <a:chOff x="0" y="0"/>
          <a:chExt cx="0" cy="0"/>
        </a:xfrm>
      </p:grpSpPr>
      <p:sp>
        <p:nvSpPr>
          <p:cNvPr id="7" name="Marcador de Posição do Título 1"/>
          <p:cNvSpPr>
            <a:spLocks noGrp="1"/>
          </p:cNvSpPr>
          <p:nvPr>
            <p:ph type="title" hasCustomPrompt="1"/>
          </p:nvPr>
        </p:nvSpPr>
        <p:spPr>
          <a:xfrm>
            <a:off x="3515359" y="3398656"/>
            <a:ext cx="5161283" cy="542166"/>
          </a:xfrm>
          <a:prstGeom prst="rect">
            <a:avLst/>
          </a:prstGeom>
        </p:spPr>
        <p:txBody>
          <a:bodyPr vert="horz" lIns="91440" tIns="45720" rIns="91440" bIns="45720" rtlCol="0" anchor="t">
            <a:noAutofit/>
          </a:bodyPr>
          <a:lstStyle>
            <a:lvl1pPr algn="ctr">
              <a:defRPr sz="4800" b="1">
                <a:solidFill>
                  <a:schemeClr val="bg1"/>
                </a:solidFill>
                <a:latin typeface="+mn-lt"/>
              </a:defRPr>
            </a:lvl1pPr>
          </a:lstStyle>
          <a:p>
            <a:r>
              <a:rPr lang="pt-PT" dirty="0" err="1"/>
              <a:t>Thank</a:t>
            </a:r>
            <a:r>
              <a:rPr lang="pt-PT" dirty="0"/>
              <a:t> </a:t>
            </a:r>
            <a:r>
              <a:rPr lang="pt-PT" dirty="0" err="1"/>
              <a:t>you</a:t>
            </a:r>
            <a:r>
              <a:rPr lang="pt-PT" dirty="0"/>
              <a:t>!</a:t>
            </a:r>
          </a:p>
        </p:txBody>
      </p:sp>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7246" y="6441262"/>
            <a:ext cx="4097507" cy="348328"/>
          </a:xfrm>
          <a:prstGeom prst="rect">
            <a:avLst/>
          </a:prstGeom>
        </p:spPr>
      </p:pic>
      <p:sp>
        <p:nvSpPr>
          <p:cNvPr id="4" name="Marcador de Posição da Imagem 3"/>
          <p:cNvSpPr>
            <a:spLocks noGrp="1"/>
          </p:cNvSpPr>
          <p:nvPr>
            <p:ph type="pic" sz="quarter" idx="10" hasCustomPrompt="1"/>
          </p:nvPr>
        </p:nvSpPr>
        <p:spPr>
          <a:xfrm>
            <a:off x="5622130" y="4337696"/>
            <a:ext cx="947738" cy="946150"/>
          </a:xfrm>
          <a:prstGeom prst="rect">
            <a:avLst/>
          </a:prstGeom>
        </p:spPr>
        <p:txBody>
          <a:bodyPr/>
          <a:lstStyle>
            <a:lvl1pPr marL="0" indent="0" algn="ctr">
              <a:buNone/>
              <a:defRPr>
                <a:solidFill>
                  <a:schemeClr val="bg1"/>
                </a:solidFill>
              </a:defRPr>
            </a:lvl1pPr>
          </a:lstStyle>
          <a:p>
            <a:r>
              <a:rPr lang="pt-PT" dirty="0"/>
              <a:t>.</a:t>
            </a:r>
          </a:p>
        </p:txBody>
      </p:sp>
      <p:sp>
        <p:nvSpPr>
          <p:cNvPr id="6" name="Marcador de Posição do Texto 5"/>
          <p:cNvSpPr>
            <a:spLocks noGrp="1"/>
          </p:cNvSpPr>
          <p:nvPr>
            <p:ph type="body" sz="quarter" idx="11" hasCustomPrompt="1"/>
          </p:nvPr>
        </p:nvSpPr>
        <p:spPr>
          <a:xfrm>
            <a:off x="3475830" y="5397978"/>
            <a:ext cx="5240338" cy="331294"/>
          </a:xfrm>
          <a:prstGeom prst="rect">
            <a:avLst/>
          </a:prstGeom>
        </p:spPr>
        <p:txBody>
          <a:bodyPr/>
          <a:lstStyle>
            <a:lvl1pPr marL="0" indent="0" algn="ctr">
              <a:buNone/>
              <a:defRPr sz="2000" b="1">
                <a:solidFill>
                  <a:schemeClr val="bg1"/>
                </a:solidFill>
              </a:defRPr>
            </a:lvl1pPr>
          </a:lstStyle>
          <a:p>
            <a:pPr lvl="0"/>
            <a:r>
              <a:rPr lang="pt-PT" dirty="0" err="1"/>
              <a:t>Name</a:t>
            </a:r>
            <a:endParaRPr lang="pt-PT" dirty="0"/>
          </a:p>
        </p:txBody>
      </p:sp>
      <p:sp>
        <p:nvSpPr>
          <p:cNvPr id="8" name="Marcador de Posição do Texto 5"/>
          <p:cNvSpPr>
            <a:spLocks noGrp="1"/>
          </p:cNvSpPr>
          <p:nvPr>
            <p:ph type="body" sz="quarter" idx="12" hasCustomPrompt="1"/>
          </p:nvPr>
        </p:nvSpPr>
        <p:spPr>
          <a:xfrm>
            <a:off x="3475830" y="5843404"/>
            <a:ext cx="5240338" cy="331294"/>
          </a:xfrm>
          <a:prstGeom prst="rect">
            <a:avLst/>
          </a:prstGeom>
        </p:spPr>
        <p:txBody>
          <a:bodyPr/>
          <a:lstStyle>
            <a:lvl1pPr marL="0" indent="0" algn="ctr">
              <a:buNone/>
              <a:defRPr sz="1800" b="0" baseline="0">
                <a:solidFill>
                  <a:schemeClr val="bg1"/>
                </a:solidFill>
              </a:defRPr>
            </a:lvl1pPr>
          </a:lstStyle>
          <a:p>
            <a:pPr lvl="0"/>
            <a:r>
              <a:rPr lang="pt-PT" dirty="0"/>
              <a:t>Email | </a:t>
            </a:r>
            <a:r>
              <a:rPr lang="pt-PT" dirty="0" err="1"/>
              <a:t>Information</a:t>
            </a:r>
            <a:endParaRPr lang="pt-PT" dirty="0"/>
          </a:p>
        </p:txBody>
      </p:sp>
    </p:spTree>
    <p:extLst>
      <p:ext uri="{BB962C8B-B14F-4D97-AF65-F5344CB8AC3E}">
        <p14:creationId xmlns:p14="http://schemas.microsoft.com/office/powerpoint/2010/main" val="260071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vertical e texto">
    <p:spTree>
      <p:nvGrpSpPr>
        <p:cNvPr id="1" name=""/>
        <p:cNvGrpSpPr/>
        <p:nvPr/>
      </p:nvGrpSpPr>
      <p:grpSpPr>
        <a:xfrm>
          <a:off x="0" y="0"/>
          <a:ext cx="0" cy="0"/>
          <a:chOff x="0" y="0"/>
          <a:chExt cx="0" cy="0"/>
        </a:xfrm>
      </p:grpSpPr>
      <p:sp>
        <p:nvSpPr>
          <p:cNvPr id="7" name="Marcador de Posição do Título 1"/>
          <p:cNvSpPr>
            <a:spLocks noGrp="1"/>
          </p:cNvSpPr>
          <p:nvPr>
            <p:ph type="title" hasCustomPrompt="1"/>
          </p:nvPr>
        </p:nvSpPr>
        <p:spPr>
          <a:xfrm>
            <a:off x="3515359" y="2524715"/>
            <a:ext cx="5161283" cy="930583"/>
          </a:xfrm>
          <a:prstGeom prst="rect">
            <a:avLst/>
          </a:prstGeom>
        </p:spPr>
        <p:txBody>
          <a:bodyPr vert="horz" lIns="91440" tIns="45720" rIns="91440" bIns="45720" rtlCol="0" anchor="t">
            <a:noAutofit/>
          </a:bodyPr>
          <a:lstStyle>
            <a:lvl1pPr algn="ctr">
              <a:defRPr sz="6000" b="1">
                <a:solidFill>
                  <a:srgbClr val="138CAB"/>
                </a:solidFill>
                <a:latin typeface="+mn-lt"/>
              </a:defRPr>
            </a:lvl1pPr>
          </a:lstStyle>
          <a:p>
            <a:r>
              <a:rPr lang="pt-PT" dirty="0" err="1"/>
              <a:t>Thank</a:t>
            </a:r>
            <a:r>
              <a:rPr lang="pt-PT" dirty="0"/>
              <a:t> </a:t>
            </a:r>
            <a:r>
              <a:rPr lang="pt-PT" dirty="0" err="1"/>
              <a:t>you</a:t>
            </a:r>
            <a:r>
              <a:rPr lang="pt-PT" dirty="0"/>
              <a:t>!</a:t>
            </a:r>
          </a:p>
        </p:txBody>
      </p:sp>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7246" y="6441262"/>
            <a:ext cx="4097507" cy="348328"/>
          </a:xfrm>
          <a:prstGeom prst="rect">
            <a:avLst/>
          </a:prstGeom>
        </p:spPr>
      </p:pic>
    </p:spTree>
    <p:extLst>
      <p:ext uri="{BB962C8B-B14F-4D97-AF65-F5344CB8AC3E}">
        <p14:creationId xmlns:p14="http://schemas.microsoft.com/office/powerpoint/2010/main" val="1069809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71" y="-16443"/>
            <a:ext cx="12251342" cy="6890887"/>
          </a:xfrm>
          <a:prstGeom prst="rect">
            <a:avLst/>
          </a:prstGeom>
        </p:spPr>
      </p:pic>
      <p:pic>
        <p:nvPicPr>
          <p:cNvPr id="3" name="Imagem 6">
            <a:extLst>
              <a:ext uri="{FF2B5EF4-FFF2-40B4-BE49-F238E27FC236}">
                <a16:creationId xmlns:a16="http://schemas.microsoft.com/office/drawing/2014/main" id="{161DC4D8-8A29-42DA-AE7D-DA708C3D53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905" y="-32888"/>
            <a:ext cx="12280576" cy="6907331"/>
          </a:xfrm>
          <a:prstGeom prst="rect">
            <a:avLst/>
          </a:prstGeom>
        </p:spPr>
      </p:pic>
      <p:pic>
        <p:nvPicPr>
          <p:cNvPr id="5" name="Imagem 6">
            <a:extLst>
              <a:ext uri="{FF2B5EF4-FFF2-40B4-BE49-F238E27FC236}">
                <a16:creationId xmlns:a16="http://schemas.microsoft.com/office/drawing/2014/main" id="{B14C286E-CDB2-4A96-BFCB-96C3174B125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47" t="44623" r="6247" b="20448"/>
          <a:stretch/>
        </p:blipFill>
        <p:spPr>
          <a:xfrm>
            <a:off x="735723" y="4193628"/>
            <a:ext cx="10720553" cy="2406869"/>
          </a:xfrm>
          <a:prstGeom prst="rect">
            <a:avLst/>
          </a:prstGeom>
        </p:spPr>
      </p:pic>
    </p:spTree>
    <p:extLst>
      <p:ext uri="{BB962C8B-B14F-4D97-AF65-F5344CB8AC3E}">
        <p14:creationId xmlns:p14="http://schemas.microsoft.com/office/powerpoint/2010/main" val="2178945112"/>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 y="857"/>
            <a:ext cx="12191346" cy="6857142"/>
          </a:xfrm>
          <a:prstGeom prst="rect">
            <a:avLst/>
          </a:prstGeom>
        </p:spPr>
      </p:pic>
      <p:sp>
        <p:nvSpPr>
          <p:cNvPr id="2" name="Marcador de Posição do Título 1"/>
          <p:cNvSpPr>
            <a:spLocks noGrp="1"/>
          </p:cNvSpPr>
          <p:nvPr>
            <p:ph type="title"/>
          </p:nvPr>
        </p:nvSpPr>
        <p:spPr>
          <a:xfrm>
            <a:off x="1306278" y="4725749"/>
            <a:ext cx="9580970" cy="590719"/>
          </a:xfrm>
          <a:prstGeom prst="rect">
            <a:avLst/>
          </a:prstGeom>
        </p:spPr>
        <p:txBody>
          <a:bodyPr vert="horz" lIns="91440" tIns="45720" rIns="91440" bIns="45720" rtlCol="0" anchor="t">
            <a:normAutofit/>
          </a:bodyPr>
          <a:lstStyle/>
          <a:p>
            <a:r>
              <a:rPr lang="pt-PT" sz="3600" b="1" dirty="0" err="1">
                <a:solidFill>
                  <a:schemeClr val="bg1"/>
                </a:solidFill>
              </a:rPr>
              <a:t>Titel</a:t>
            </a:r>
            <a:br>
              <a:rPr lang="pt-PT" sz="3600" b="1" dirty="0">
                <a:solidFill>
                  <a:schemeClr val="bg1"/>
                </a:solidFill>
              </a:rPr>
            </a:br>
            <a:endParaRPr lang="pt-PT" sz="3600" dirty="0">
              <a:solidFill>
                <a:schemeClr val="bg1"/>
              </a:solidFill>
            </a:endParaRPr>
          </a:p>
        </p:txBody>
      </p:sp>
    </p:spTree>
    <p:extLst>
      <p:ext uri="{BB962C8B-B14F-4D97-AF65-F5344CB8AC3E}">
        <p14:creationId xmlns:p14="http://schemas.microsoft.com/office/powerpoint/2010/main" val="1096032371"/>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914400" rtl="0" eaLnBrk="1" latinLnBrk="0" hangingPunct="1">
        <a:lnSpc>
          <a:spcPct val="90000"/>
        </a:lnSpc>
        <a:spcBef>
          <a:spcPct val="0"/>
        </a:spcBef>
        <a:buNone/>
        <a:defRPr sz="2800" b="1" kern="1200" baseline="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112"/>
            <a:ext cx="12191998" cy="6856040"/>
          </a:xfrm>
          <a:prstGeom prst="rect">
            <a:avLst/>
          </a:prstGeom>
        </p:spPr>
      </p:pic>
    </p:spTree>
    <p:extLst>
      <p:ext uri="{BB962C8B-B14F-4D97-AF65-F5344CB8AC3E}">
        <p14:creationId xmlns:p14="http://schemas.microsoft.com/office/powerpoint/2010/main" val="32179878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22" y="0"/>
            <a:ext cx="12248642" cy="6887894"/>
          </a:xfrm>
          <a:prstGeom prst="rect">
            <a:avLst/>
          </a:prstGeom>
        </p:spPr>
      </p:pic>
    </p:spTree>
    <p:extLst>
      <p:ext uri="{BB962C8B-B14F-4D97-AF65-F5344CB8AC3E}">
        <p14:creationId xmlns:p14="http://schemas.microsoft.com/office/powerpoint/2010/main" val="3778293652"/>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22" y="0"/>
            <a:ext cx="12248642" cy="6887893"/>
          </a:xfrm>
          <a:prstGeom prst="rect">
            <a:avLst/>
          </a:prstGeom>
        </p:spPr>
      </p:pic>
    </p:spTree>
    <p:extLst>
      <p:ext uri="{BB962C8B-B14F-4D97-AF65-F5344CB8AC3E}">
        <p14:creationId xmlns:p14="http://schemas.microsoft.com/office/powerpoint/2010/main" val="82624348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21" y="0"/>
            <a:ext cx="12248640" cy="6887893"/>
          </a:xfrm>
          <a:prstGeom prst="rect">
            <a:avLst/>
          </a:prstGeom>
        </p:spPr>
      </p:pic>
    </p:spTree>
    <p:extLst>
      <p:ext uri="{BB962C8B-B14F-4D97-AF65-F5344CB8AC3E}">
        <p14:creationId xmlns:p14="http://schemas.microsoft.com/office/powerpoint/2010/main" val="1276414010"/>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21" y="0"/>
            <a:ext cx="12248640" cy="6887892"/>
          </a:xfrm>
          <a:prstGeom prst="rect">
            <a:avLst/>
          </a:prstGeom>
        </p:spPr>
      </p:pic>
      <p:pic>
        <p:nvPicPr>
          <p:cNvPr id="3" name="Imagem 6">
            <a:extLst>
              <a:ext uri="{FF2B5EF4-FFF2-40B4-BE49-F238E27FC236}">
                <a16:creationId xmlns:a16="http://schemas.microsoft.com/office/drawing/2014/main" id="{52D5D327-8EBB-4BED-8474-88527F3037F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92403" r="-577" b="29"/>
          <a:stretch/>
        </p:blipFill>
        <p:spPr>
          <a:xfrm>
            <a:off x="-41443" y="6368902"/>
            <a:ext cx="12322048" cy="518990"/>
          </a:xfrm>
          <a:prstGeom prst="rect">
            <a:avLst/>
          </a:prstGeom>
        </p:spPr>
      </p:pic>
      <p:pic>
        <p:nvPicPr>
          <p:cNvPr id="4" name="Imagem 6">
            <a:extLst>
              <a:ext uri="{FF2B5EF4-FFF2-40B4-BE49-F238E27FC236}">
                <a16:creationId xmlns:a16="http://schemas.microsoft.com/office/drawing/2014/main" id="{D4EBC562-1121-449E-865B-78058C96CFB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5270" t="12632" r="-15270" b="37374"/>
          <a:stretch/>
        </p:blipFill>
        <p:spPr>
          <a:xfrm>
            <a:off x="-30809" y="858"/>
            <a:ext cx="8154083" cy="2327672"/>
          </a:xfrm>
          <a:prstGeom prst="rect">
            <a:avLst/>
          </a:prstGeom>
        </p:spPr>
      </p:pic>
      <p:pic>
        <p:nvPicPr>
          <p:cNvPr id="5" name="Imagem 6">
            <a:extLst>
              <a:ext uri="{FF2B5EF4-FFF2-40B4-BE49-F238E27FC236}">
                <a16:creationId xmlns:a16="http://schemas.microsoft.com/office/drawing/2014/main" id="{3F51F9E8-7043-4A5A-AB87-5C6D0A06237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92403" r="-577" b="29"/>
          <a:stretch/>
        </p:blipFill>
        <p:spPr>
          <a:xfrm rot="5400000">
            <a:off x="-2993523" y="2952078"/>
            <a:ext cx="6519757" cy="615602"/>
          </a:xfrm>
          <a:prstGeom prst="rect">
            <a:avLst/>
          </a:prstGeom>
        </p:spPr>
      </p:pic>
      <p:pic>
        <p:nvPicPr>
          <p:cNvPr id="6" name="Imagem 6">
            <a:extLst>
              <a:ext uri="{FF2B5EF4-FFF2-40B4-BE49-F238E27FC236}">
                <a16:creationId xmlns:a16="http://schemas.microsoft.com/office/drawing/2014/main" id="{3BD60FC1-9004-48FF-B86B-97533C60DCA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92403" r="-577" b="29"/>
          <a:stretch/>
        </p:blipFill>
        <p:spPr>
          <a:xfrm>
            <a:off x="5333998" y="-1"/>
            <a:ext cx="6946607" cy="850605"/>
          </a:xfrm>
          <a:prstGeom prst="rect">
            <a:avLst/>
          </a:prstGeom>
        </p:spPr>
      </p:pic>
    </p:spTree>
    <p:extLst>
      <p:ext uri="{BB962C8B-B14F-4D97-AF65-F5344CB8AC3E}">
        <p14:creationId xmlns:p14="http://schemas.microsoft.com/office/powerpoint/2010/main" val="24220108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20" y="0"/>
            <a:ext cx="12248638" cy="6887892"/>
          </a:xfrm>
          <a:prstGeom prst="rect">
            <a:avLst/>
          </a:prstGeom>
        </p:spPr>
      </p:pic>
    </p:spTree>
    <p:extLst>
      <p:ext uri="{BB962C8B-B14F-4D97-AF65-F5344CB8AC3E}">
        <p14:creationId xmlns:p14="http://schemas.microsoft.com/office/powerpoint/2010/main" val="369999583"/>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20" y="0"/>
            <a:ext cx="12248638" cy="6887891"/>
          </a:xfrm>
          <a:prstGeom prst="rect">
            <a:avLst/>
          </a:prstGeom>
        </p:spPr>
      </p:pic>
    </p:spTree>
    <p:extLst>
      <p:ext uri="{BB962C8B-B14F-4D97-AF65-F5344CB8AC3E}">
        <p14:creationId xmlns:p14="http://schemas.microsoft.com/office/powerpoint/2010/main" val="2789455431"/>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5A7FE3C0-AE07-4AA1-A444-07DB435EE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pour editar o estilo de título do Modelo Global</a:t>
            </a:r>
          </a:p>
        </p:txBody>
      </p:sp>
      <p:sp>
        <p:nvSpPr>
          <p:cNvPr id="3" name="Marcador de Posição do Texto 2">
            <a:extLst>
              <a:ext uri="{FF2B5EF4-FFF2-40B4-BE49-F238E27FC236}">
                <a16:creationId xmlns:a16="http://schemas.microsoft.com/office/drawing/2014/main" id="{4BB8E597-9556-4680-B177-088544DC38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Klik om de tekst van het globale model te bewerken</a:t>
            </a:r>
          </a:p>
          <a:p>
            <a:pPr lvl="1"/>
            <a:r>
              <a:rPr lang="pt-PT"/>
              <a:t>Segundo nível</a:t>
            </a:r>
          </a:p>
          <a:p>
            <a:pPr lvl="2"/>
            <a:r>
              <a:rPr lang="pt-PT"/>
              <a:t>Terceiro niveau</a:t>
            </a:r>
          </a:p>
          <a:p>
            <a:pPr lvl="3"/>
            <a:r>
              <a:rPr lang="pt-PT"/>
              <a:t>Quarto niveau</a:t>
            </a:r>
          </a:p>
          <a:p>
            <a:pPr lvl="4"/>
            <a:r>
              <a:rPr lang="pt-PT"/>
              <a:t>Quinto nível</a:t>
            </a:r>
          </a:p>
        </p:txBody>
      </p:sp>
      <p:sp>
        <p:nvSpPr>
          <p:cNvPr id="4" name="Marcador de Posição da Data 3">
            <a:extLst>
              <a:ext uri="{FF2B5EF4-FFF2-40B4-BE49-F238E27FC236}">
                <a16:creationId xmlns:a16="http://schemas.microsoft.com/office/drawing/2014/main" id="{854FC213-BC62-41EE-A8B9-39064CEEC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5FC07-C624-49C6-8575-C819F8DD3CC5}" type="datetimeFigureOut">
              <a:rPr lang="pt-PT" smtClean="0"/>
              <a:t>15/12/2022</a:t>
            </a:fld>
            <a:endParaRPr lang="pt-PT"/>
          </a:p>
        </p:txBody>
      </p:sp>
      <p:sp>
        <p:nvSpPr>
          <p:cNvPr id="5" name="Marcador de Posição do Rodapé 4">
            <a:extLst>
              <a:ext uri="{FF2B5EF4-FFF2-40B4-BE49-F238E27FC236}">
                <a16:creationId xmlns:a16="http://schemas.microsoft.com/office/drawing/2014/main" id="{9929D10A-4C55-4049-AE8F-B68E96DD9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023583EE-E073-4115-AEC6-019B7BE44F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351E4-D01B-44F8-A367-99FE508CF206}" type="slidenum">
              <a:rPr lang="pt-PT" smtClean="0"/>
              <a:t>‹nr.›</a:t>
            </a:fld>
            <a:endParaRPr lang="pt-PT"/>
          </a:p>
        </p:txBody>
      </p:sp>
    </p:spTree>
    <p:extLst>
      <p:ext uri="{BB962C8B-B14F-4D97-AF65-F5344CB8AC3E}">
        <p14:creationId xmlns:p14="http://schemas.microsoft.com/office/powerpoint/2010/main" val="68335405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hyperlink" Target="https://www.big-game.eu/"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3944178-509D-4ECF-8D29-F5DF8821CE63}"/>
              </a:ext>
            </a:extLst>
          </p:cNvPr>
          <p:cNvSpPr/>
          <p:nvPr/>
        </p:nvSpPr>
        <p:spPr>
          <a:xfrm>
            <a:off x="1833572" y="4299666"/>
            <a:ext cx="9232464" cy="584775"/>
          </a:xfrm>
          <a:prstGeom prst="rect">
            <a:avLst/>
          </a:prstGeom>
        </p:spPr>
        <p:txBody>
          <a:bodyPr wrap="none">
            <a:spAutoFit/>
          </a:bodyPr>
          <a:lstStyle/>
          <a:p>
            <a:r>
              <a:rPr lang="nl-NL" sz="3200" dirty="0">
                <a:solidFill>
                  <a:schemeClr val="bg1"/>
                </a:solidFill>
              </a:rPr>
              <a:t>Welkom bij de workshop - Een blik achter de schermen</a:t>
            </a:r>
          </a:p>
        </p:txBody>
      </p:sp>
      <p:sp>
        <p:nvSpPr>
          <p:cNvPr id="2" name="Rechteck 1">
            <a:extLst>
              <a:ext uri="{FF2B5EF4-FFF2-40B4-BE49-F238E27FC236}">
                <a16:creationId xmlns:a16="http://schemas.microsoft.com/office/drawing/2014/main" id="{F0871A13-8CA1-4963-88A7-7E3A94B5EB80}"/>
              </a:ext>
            </a:extLst>
          </p:cNvPr>
          <p:cNvSpPr/>
          <p:nvPr/>
        </p:nvSpPr>
        <p:spPr>
          <a:xfrm>
            <a:off x="0" y="5961011"/>
            <a:ext cx="12192000" cy="8969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3" name="Grafik 2">
            <a:extLst>
              <a:ext uri="{FF2B5EF4-FFF2-40B4-BE49-F238E27FC236}">
                <a16:creationId xmlns:a16="http://schemas.microsoft.com/office/drawing/2014/main" id="{C92CA140-D139-4B05-8D41-E7487EBB09B8}"/>
              </a:ext>
            </a:extLst>
          </p:cNvPr>
          <p:cNvPicPr>
            <a:picLocks noChangeAspect="1"/>
          </p:cNvPicPr>
          <p:nvPr/>
        </p:nvPicPr>
        <p:blipFill>
          <a:blip r:embed="rId3"/>
          <a:stretch>
            <a:fillRect/>
          </a:stretch>
        </p:blipFill>
        <p:spPr>
          <a:xfrm>
            <a:off x="2703423" y="6110298"/>
            <a:ext cx="2426418" cy="652329"/>
          </a:xfrm>
          <a:prstGeom prst="rect">
            <a:avLst/>
          </a:prstGeom>
        </p:spPr>
      </p:pic>
      <p:graphicFrame>
        <p:nvGraphicFramePr>
          <p:cNvPr id="5" name="Tabelle 4">
            <a:extLst>
              <a:ext uri="{FF2B5EF4-FFF2-40B4-BE49-F238E27FC236}">
                <a16:creationId xmlns:a16="http://schemas.microsoft.com/office/drawing/2014/main" id="{93464457-E38E-416E-AA29-53298136631B}"/>
              </a:ext>
            </a:extLst>
          </p:cNvPr>
          <p:cNvGraphicFramePr>
            <a:graphicFrameLocks noGrp="1"/>
          </p:cNvGraphicFramePr>
          <p:nvPr>
            <p:extLst>
              <p:ext uri="{D42A27DB-BD31-4B8C-83A1-F6EECF244321}">
                <p14:modId xmlns:p14="http://schemas.microsoft.com/office/powerpoint/2010/main" val="2150669600"/>
              </p:ext>
            </p:extLst>
          </p:nvPr>
        </p:nvGraphicFramePr>
        <p:xfrm>
          <a:off x="5485562" y="5987968"/>
          <a:ext cx="4660900" cy="774659"/>
        </p:xfrm>
        <a:graphic>
          <a:graphicData uri="http://schemas.openxmlformats.org/drawingml/2006/table">
            <a:tbl>
              <a:tblPr firstRow="1" firstCol="1" bandRow="1">
                <a:tableStyleId>{5C22544A-7EE6-4342-B048-85BDC9FD1C3A}</a:tableStyleId>
              </a:tblPr>
              <a:tblGrid>
                <a:gridCol w="4660900">
                  <a:extLst>
                    <a:ext uri="{9D8B030D-6E8A-4147-A177-3AD203B41FA5}">
                      <a16:colId xmlns:a16="http://schemas.microsoft.com/office/drawing/2014/main" val="1734450479"/>
                    </a:ext>
                  </a:extLst>
                </a:gridCol>
              </a:tblGrid>
              <a:tr h="774659">
                <a:tc>
                  <a:txBody>
                    <a:bodyPr/>
                    <a:lstStyle/>
                    <a:p>
                      <a:pPr>
                        <a:lnSpc>
                          <a:spcPct val="107000"/>
                        </a:lnSpc>
                        <a:spcAft>
                          <a:spcPts val="0"/>
                        </a:spcAft>
                      </a:pPr>
                      <a:r>
                        <a:rPr lang="en-US" sz="950" b="0" dirty="0">
                          <a:solidFill>
                            <a:schemeClr val="accent1">
                              <a:lumMod val="50000"/>
                            </a:schemeClr>
                          </a:solidFill>
                          <a:effectLst/>
                        </a:rPr>
                        <a:t> </a:t>
                      </a:r>
                      <a:endParaRPr lang="de-DE" sz="1100" b="0" dirty="0">
                        <a:solidFill>
                          <a:schemeClr val="accent1">
                            <a:lumMod val="50000"/>
                          </a:schemeClr>
                        </a:solidFill>
                        <a:effectLst/>
                      </a:endParaRPr>
                    </a:p>
                    <a:p>
                      <a:pPr>
                        <a:lnSpc>
                          <a:spcPct val="107000"/>
                        </a:lnSpc>
                        <a:spcAft>
                          <a:spcPts val="0"/>
                        </a:spcAft>
                      </a:pPr>
                      <a:r>
                        <a:rPr lang="en-GB" sz="1000" b="0" dirty="0">
                          <a:solidFill>
                            <a:schemeClr val="accent1">
                              <a:lumMod val="50000"/>
                            </a:schemeClr>
                          </a:solidFill>
                          <a:effectLst/>
                        </a:rPr>
                        <a:t>Dit project is gefinancierd met steun van de Europese Commissie. Deze publicatie geeft uitsluitend de mening van de auteurs weer en de Commissie kan niet verantwoordelijk worden gesteld voor het gebruik van de informatie die erin is vervat.</a:t>
                      </a:r>
                      <a:endParaRPr lang="de-DE" sz="10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556749385"/>
                  </a:ext>
                </a:extLst>
              </a:tr>
            </a:tbl>
          </a:graphicData>
        </a:graphic>
      </p:graphicFrame>
    </p:spTree>
    <p:extLst>
      <p:ext uri="{BB962C8B-B14F-4D97-AF65-F5344CB8AC3E}">
        <p14:creationId xmlns:p14="http://schemas.microsoft.com/office/powerpoint/2010/main" val="309617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m 6">
            <a:extLst>
              <a:ext uri="{FF2B5EF4-FFF2-40B4-BE49-F238E27FC236}">
                <a16:creationId xmlns:a16="http://schemas.microsoft.com/office/drawing/2014/main" id="{3467EF27-6C3B-4367-B84C-AEEF96FEDB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0" y="1982097"/>
            <a:ext cx="12192000" cy="2972457"/>
          </a:xfrm>
          <a:prstGeom prst="rect">
            <a:avLst/>
          </a:prstGeom>
        </p:spPr>
      </p:pic>
      <p:pic>
        <p:nvPicPr>
          <p:cNvPr id="8" name="Imagem 6">
            <a:extLst>
              <a:ext uri="{FF2B5EF4-FFF2-40B4-BE49-F238E27FC236}">
                <a16:creationId xmlns:a16="http://schemas.microsoft.com/office/drawing/2014/main" id="{FFA6EC95-A821-4E50-BC21-AED9D4889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0" y="-10142"/>
            <a:ext cx="12213771" cy="1998540"/>
          </a:xfrm>
          <a:prstGeom prst="rect">
            <a:avLst/>
          </a:prstGeom>
        </p:spPr>
      </p:pic>
      <p:sp>
        <p:nvSpPr>
          <p:cNvPr id="4" name="Title 3">
            <a:extLst>
              <a:ext uri="{FF2B5EF4-FFF2-40B4-BE49-F238E27FC236}">
                <a16:creationId xmlns:a16="http://schemas.microsoft.com/office/drawing/2014/main" id="{1A009888-B3B1-47BA-BF69-6F172DBB8F84}"/>
              </a:ext>
            </a:extLst>
          </p:cNvPr>
          <p:cNvSpPr>
            <a:spLocks noGrp="1"/>
          </p:cNvSpPr>
          <p:nvPr>
            <p:ph type="ctrTitle"/>
          </p:nvPr>
        </p:nvSpPr>
        <p:spPr>
          <a:xfrm>
            <a:off x="3131388" y="608422"/>
            <a:ext cx="5210356" cy="1087999"/>
          </a:xfrm>
        </p:spPr>
        <p:txBody>
          <a:bodyPr>
            <a:normAutofit/>
          </a:bodyPr>
          <a:lstStyle/>
          <a:p>
            <a:r>
              <a:rPr lang="pt-PT" dirty="0">
                <a:solidFill>
                  <a:schemeClr val="bg1"/>
                </a:solidFill>
              </a:rPr>
              <a:t>Achtergrond</a:t>
            </a:r>
            <a:endParaRPr lang="en-GB" dirty="0">
              <a:solidFill>
                <a:schemeClr val="bg1"/>
              </a:solidFill>
            </a:endParaRPr>
          </a:p>
        </p:txBody>
      </p:sp>
      <p:pic>
        <p:nvPicPr>
          <p:cNvPr id="6" name="Imagem 6">
            <a:extLst>
              <a:ext uri="{FF2B5EF4-FFF2-40B4-BE49-F238E27FC236}">
                <a16:creationId xmlns:a16="http://schemas.microsoft.com/office/drawing/2014/main" id="{9887F597-5D83-43FC-B512-95E5B2D38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667" t="12131" r="29594" b="36931"/>
          <a:stretch/>
        </p:blipFill>
        <p:spPr>
          <a:xfrm>
            <a:off x="427383" y="262628"/>
            <a:ext cx="2384914" cy="1719470"/>
          </a:xfrm>
          <a:prstGeom prst="rect">
            <a:avLst/>
          </a:prstGeom>
        </p:spPr>
      </p:pic>
      <p:pic>
        <p:nvPicPr>
          <p:cNvPr id="7" name="Imagem 6">
            <a:extLst>
              <a:ext uri="{FF2B5EF4-FFF2-40B4-BE49-F238E27FC236}">
                <a16:creationId xmlns:a16="http://schemas.microsoft.com/office/drawing/2014/main" id="{A3E3E7A8-1DA8-41A5-B554-E2938E801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1" y="4875903"/>
            <a:ext cx="12213771" cy="1998540"/>
          </a:xfrm>
          <a:prstGeom prst="rect">
            <a:avLst/>
          </a:prstGeom>
        </p:spPr>
      </p:pic>
      <p:sp>
        <p:nvSpPr>
          <p:cNvPr id="2" name="Rechteck: abgerundete Ecken 1">
            <a:extLst>
              <a:ext uri="{FF2B5EF4-FFF2-40B4-BE49-F238E27FC236}">
                <a16:creationId xmlns:a16="http://schemas.microsoft.com/office/drawing/2014/main" id="{8ADBD466-449C-4E19-93EB-294442A1460A}"/>
              </a:ext>
            </a:extLst>
          </p:cNvPr>
          <p:cNvSpPr/>
          <p:nvPr/>
        </p:nvSpPr>
        <p:spPr>
          <a:xfrm>
            <a:off x="266391" y="2041672"/>
            <a:ext cx="11659218" cy="45536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10" name="Grafik 9">
            <a:extLst>
              <a:ext uri="{FF2B5EF4-FFF2-40B4-BE49-F238E27FC236}">
                <a16:creationId xmlns:a16="http://schemas.microsoft.com/office/drawing/2014/main" id="{FF960A3F-645D-4C75-AF10-055D3C6D5BCD}"/>
              </a:ext>
            </a:extLst>
          </p:cNvPr>
          <p:cNvPicPr>
            <a:picLocks noChangeAspect="1"/>
          </p:cNvPicPr>
          <p:nvPr/>
        </p:nvPicPr>
        <p:blipFill>
          <a:blip r:embed="rId5"/>
          <a:stretch>
            <a:fillRect/>
          </a:stretch>
        </p:blipFill>
        <p:spPr>
          <a:xfrm>
            <a:off x="746106" y="5072731"/>
            <a:ext cx="2859272" cy="719390"/>
          </a:xfrm>
          <a:prstGeom prst="rect">
            <a:avLst/>
          </a:prstGeom>
        </p:spPr>
      </p:pic>
      <p:pic>
        <p:nvPicPr>
          <p:cNvPr id="11" name="Grafik 10">
            <a:extLst>
              <a:ext uri="{FF2B5EF4-FFF2-40B4-BE49-F238E27FC236}">
                <a16:creationId xmlns:a16="http://schemas.microsoft.com/office/drawing/2014/main" id="{86E6301F-1398-44F8-879B-34C7B0525B32}"/>
              </a:ext>
            </a:extLst>
          </p:cNvPr>
          <p:cNvPicPr>
            <a:picLocks noChangeAspect="1"/>
          </p:cNvPicPr>
          <p:nvPr/>
        </p:nvPicPr>
        <p:blipFill>
          <a:blip r:embed="rId6"/>
          <a:stretch>
            <a:fillRect/>
          </a:stretch>
        </p:blipFill>
        <p:spPr>
          <a:xfrm>
            <a:off x="4075668" y="5027465"/>
            <a:ext cx="1676545" cy="719390"/>
          </a:xfrm>
          <a:prstGeom prst="rect">
            <a:avLst/>
          </a:prstGeom>
        </p:spPr>
      </p:pic>
      <p:pic>
        <p:nvPicPr>
          <p:cNvPr id="12" name="Grafik 11">
            <a:extLst>
              <a:ext uri="{FF2B5EF4-FFF2-40B4-BE49-F238E27FC236}">
                <a16:creationId xmlns:a16="http://schemas.microsoft.com/office/drawing/2014/main" id="{5C7B7E7B-66FD-4A8C-9809-5F6FF9AC6CC2}"/>
              </a:ext>
            </a:extLst>
          </p:cNvPr>
          <p:cNvPicPr>
            <a:picLocks noChangeAspect="1"/>
          </p:cNvPicPr>
          <p:nvPr/>
        </p:nvPicPr>
        <p:blipFill>
          <a:blip r:embed="rId7"/>
          <a:stretch>
            <a:fillRect/>
          </a:stretch>
        </p:blipFill>
        <p:spPr>
          <a:xfrm>
            <a:off x="6360259" y="4957354"/>
            <a:ext cx="1207113" cy="859611"/>
          </a:xfrm>
          <a:prstGeom prst="rect">
            <a:avLst/>
          </a:prstGeom>
        </p:spPr>
      </p:pic>
      <p:pic>
        <p:nvPicPr>
          <p:cNvPr id="13" name="Grafik 12">
            <a:extLst>
              <a:ext uri="{FF2B5EF4-FFF2-40B4-BE49-F238E27FC236}">
                <a16:creationId xmlns:a16="http://schemas.microsoft.com/office/drawing/2014/main" id="{DACE4B70-87F4-422A-A05A-444D351C860D}"/>
              </a:ext>
            </a:extLst>
          </p:cNvPr>
          <p:cNvPicPr>
            <a:picLocks noChangeAspect="1"/>
          </p:cNvPicPr>
          <p:nvPr/>
        </p:nvPicPr>
        <p:blipFill>
          <a:blip r:embed="rId8"/>
          <a:stretch>
            <a:fillRect/>
          </a:stretch>
        </p:blipFill>
        <p:spPr>
          <a:xfrm>
            <a:off x="8019183" y="4957353"/>
            <a:ext cx="847417" cy="859611"/>
          </a:xfrm>
          <a:prstGeom prst="rect">
            <a:avLst/>
          </a:prstGeom>
        </p:spPr>
      </p:pic>
      <p:pic>
        <p:nvPicPr>
          <p:cNvPr id="14" name="Grafik 13">
            <a:extLst>
              <a:ext uri="{FF2B5EF4-FFF2-40B4-BE49-F238E27FC236}">
                <a16:creationId xmlns:a16="http://schemas.microsoft.com/office/drawing/2014/main" id="{A27F6281-D68B-4ECE-826A-A92D2AD40908}"/>
              </a:ext>
            </a:extLst>
          </p:cNvPr>
          <p:cNvPicPr>
            <a:picLocks noChangeAspect="1"/>
          </p:cNvPicPr>
          <p:nvPr/>
        </p:nvPicPr>
        <p:blipFill>
          <a:blip r:embed="rId9"/>
          <a:stretch>
            <a:fillRect/>
          </a:stretch>
        </p:blipFill>
        <p:spPr>
          <a:xfrm>
            <a:off x="9132991" y="5081854"/>
            <a:ext cx="2078916" cy="743776"/>
          </a:xfrm>
          <a:prstGeom prst="rect">
            <a:avLst/>
          </a:prstGeom>
        </p:spPr>
      </p:pic>
      <p:sp>
        <p:nvSpPr>
          <p:cNvPr id="16" name="Marcador de Posição do Texto 2">
            <a:extLst>
              <a:ext uri="{FF2B5EF4-FFF2-40B4-BE49-F238E27FC236}">
                <a16:creationId xmlns:a16="http://schemas.microsoft.com/office/drawing/2014/main" id="{C49DD2EC-272A-48F5-BFCA-BA017F5C7E07}"/>
              </a:ext>
            </a:extLst>
          </p:cNvPr>
          <p:cNvSpPr txBox="1">
            <a:spLocks/>
          </p:cNvSpPr>
          <p:nvPr/>
        </p:nvSpPr>
        <p:spPr>
          <a:xfrm>
            <a:off x="852488" y="2732174"/>
            <a:ext cx="9815512" cy="234968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pt-PT" sz="2400" b="0" i="0" u="none" strike="noStrike" kern="1200" cap="none" spc="0" normalizeH="0" baseline="0" noProof="0" dirty="0">
                <a:ln>
                  <a:noFill/>
                </a:ln>
                <a:solidFill>
                  <a:srgbClr val="E7E6E6"/>
                </a:solidFill>
                <a:effectLst/>
                <a:uLnTx/>
                <a:uFillTx/>
                <a:latin typeface="Calibri" panose="020F0502020204030204"/>
                <a:ea typeface="+mn-ea"/>
                <a:cs typeface="+mn-cs"/>
              </a:rPr>
              <a:t>BIG - Inclusieve omgevingen </a:t>
            </a:r>
            <a:r>
              <a:rPr kumimoji="0" lang="pt-PT" sz="2400" b="0" i="0" u="none" strike="noStrike" kern="1200" cap="none" spc="0" normalizeH="0" baseline="0" noProof="0" dirty="0" err="1">
                <a:ln>
                  <a:noFill/>
                </a:ln>
                <a:solidFill>
                  <a:srgbClr val="E7E6E6"/>
                </a:solidFill>
                <a:effectLst/>
                <a:uLnTx/>
                <a:uFillTx/>
                <a:latin typeface="Calibri" panose="020F0502020204030204"/>
                <a:ea typeface="+mn-ea"/>
                <a:cs typeface="+mn-cs"/>
              </a:rPr>
              <a:t>bouwen </a:t>
            </a:r>
            <a:r>
              <a:rPr kumimoji="0" lang="pt-PT" sz="2400" b="0" i="0" u="none" strike="noStrike" kern="1200" cap="none" spc="0" normalizeH="0" baseline="0" noProof="0" dirty="0">
                <a:ln>
                  <a:noFill/>
                </a:ln>
                <a:solidFill>
                  <a:srgbClr val="E7E6E6"/>
                </a:solidFill>
                <a:effectLst/>
                <a:uLnTx/>
                <a:uFillTx/>
                <a:latin typeface="Calibri" panose="020F0502020204030204"/>
                <a:ea typeface="+mn-ea"/>
                <a:cs typeface="+mn-cs"/>
              </a:rPr>
              <a:t>voor alle generaties: </a:t>
            </a:r>
            <a:endParaRPr kumimoji="0" lang="pt-PT"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PT"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Erasmus+ project (2020 - 2022)</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PT"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Ontwikkeld door partners in Nederland, Portugal, Polen en Duitsland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PT" sz="2400" b="0" i="0" u="none" strike="noStrike" kern="1200" cap="none" spc="0" normalizeH="0" baseline="0" noProof="0" dirty="0" err="1">
                <a:ln>
                  <a:noFill/>
                </a:ln>
                <a:solidFill>
                  <a:srgbClr val="E7E6E6"/>
                </a:solidFill>
                <a:effectLst/>
                <a:uLnTx/>
                <a:uFillTx/>
                <a:latin typeface="Calibri" panose="020F0502020204030204"/>
                <a:ea typeface="+mn-ea"/>
                <a:cs typeface="+mn-cs"/>
              </a:rPr>
              <a:t>Gecoördineerd door AFEdemy </a:t>
            </a:r>
            <a:r>
              <a:rPr kumimoji="0" lang="pt-PT" sz="2400" b="0" i="0" u="none" strike="noStrike" kern="1200" cap="none" spc="0" normalizeH="0" baseline="0" noProof="0" dirty="0">
                <a:ln>
                  <a:noFill/>
                </a:ln>
                <a:solidFill>
                  <a:srgbClr val="E7E6E6"/>
                </a:solidFill>
                <a:effectLst/>
                <a:uLnTx/>
                <a:uFillTx/>
                <a:latin typeface="Calibri" panose="020F0502020204030204"/>
                <a:ea typeface="+mn-ea"/>
                <a:cs typeface="+mn-cs"/>
              </a:rPr>
              <a:t>(NL</a:t>
            </a:r>
            <a:r>
              <a:rPr lang="pt-PT" dirty="0">
                <a:solidFill>
                  <a:srgbClr val="E7E6E6"/>
                </a:solidFill>
                <a:latin typeface="Calibri" panose="020F0502020204030204"/>
              </a:rPr>
              <a:t>)</a:t>
            </a:r>
            <a:endParaRPr lang="pt-PT" sz="2400" b="0" i="0" u="none" strike="noStrike" kern="1200" cap="none" spc="0" normalizeH="0" baseline="0" noProof="0" dirty="0">
              <a:ln>
                <a:noFill/>
              </a:ln>
              <a:solidFill>
                <a:srgbClr val="E7E6E6"/>
              </a:solidFill>
              <a:effectLst/>
              <a:uLnTx/>
              <a:uFillTx/>
              <a:latin typeface="Calibri" panose="020F0502020204030204"/>
              <a:cs typeface="Calibri"/>
            </a:endParaRPr>
          </a:p>
        </p:txBody>
      </p:sp>
      <p:sp>
        <p:nvSpPr>
          <p:cNvPr id="17" name="Rechteck: abgerundete Ecken 16">
            <a:extLst>
              <a:ext uri="{FF2B5EF4-FFF2-40B4-BE49-F238E27FC236}">
                <a16:creationId xmlns:a16="http://schemas.microsoft.com/office/drawing/2014/main" id="{94E3486E-342F-4215-A30B-244A67EAE38D}"/>
              </a:ext>
            </a:extLst>
          </p:cNvPr>
          <p:cNvSpPr/>
          <p:nvPr/>
        </p:nvSpPr>
        <p:spPr>
          <a:xfrm>
            <a:off x="8281358" y="608422"/>
            <a:ext cx="3010619" cy="27472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3" name="Grafik 2">
            <a:extLst>
              <a:ext uri="{FF2B5EF4-FFF2-40B4-BE49-F238E27FC236}">
                <a16:creationId xmlns:a16="http://schemas.microsoft.com/office/drawing/2014/main" id="{B9E73A8E-28BB-4F65-A93A-1214369BDB40}"/>
              </a:ext>
            </a:extLst>
          </p:cNvPr>
          <p:cNvPicPr>
            <a:picLocks noChangeAspect="1"/>
          </p:cNvPicPr>
          <p:nvPr/>
        </p:nvPicPr>
        <p:blipFill>
          <a:blip r:embed="rId10"/>
          <a:stretch>
            <a:fillRect/>
          </a:stretch>
        </p:blipFill>
        <p:spPr>
          <a:xfrm>
            <a:off x="8482217" y="813223"/>
            <a:ext cx="2695695" cy="2367679"/>
          </a:xfrm>
          <a:prstGeom prst="rect">
            <a:avLst/>
          </a:prstGeom>
        </p:spPr>
      </p:pic>
    </p:spTree>
    <p:extLst>
      <p:ext uri="{BB962C8B-B14F-4D97-AF65-F5344CB8AC3E}">
        <p14:creationId xmlns:p14="http://schemas.microsoft.com/office/powerpoint/2010/main" val="237850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6">
            <a:extLst>
              <a:ext uri="{FF2B5EF4-FFF2-40B4-BE49-F238E27FC236}">
                <a16:creationId xmlns:a16="http://schemas.microsoft.com/office/drawing/2014/main" id="{3467EF27-6C3B-4367-B84C-AEEF96FEDB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0" y="1982097"/>
            <a:ext cx="12192000" cy="2972457"/>
          </a:xfrm>
          <a:prstGeom prst="rect">
            <a:avLst/>
          </a:prstGeom>
        </p:spPr>
      </p:pic>
      <p:pic>
        <p:nvPicPr>
          <p:cNvPr id="8" name="Imagem 6">
            <a:extLst>
              <a:ext uri="{FF2B5EF4-FFF2-40B4-BE49-F238E27FC236}">
                <a16:creationId xmlns:a16="http://schemas.microsoft.com/office/drawing/2014/main" id="{FFA6EC95-A821-4E50-BC21-AED9D4889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10886" y="31497"/>
            <a:ext cx="12213771" cy="1998540"/>
          </a:xfrm>
          <a:prstGeom prst="rect">
            <a:avLst/>
          </a:prstGeom>
        </p:spPr>
      </p:pic>
      <p:sp>
        <p:nvSpPr>
          <p:cNvPr id="4" name="Title 3">
            <a:extLst>
              <a:ext uri="{FF2B5EF4-FFF2-40B4-BE49-F238E27FC236}">
                <a16:creationId xmlns:a16="http://schemas.microsoft.com/office/drawing/2014/main" id="{1A009888-B3B1-47BA-BF69-6F172DBB8F84}"/>
              </a:ext>
            </a:extLst>
          </p:cNvPr>
          <p:cNvSpPr>
            <a:spLocks noGrp="1"/>
          </p:cNvSpPr>
          <p:nvPr>
            <p:ph type="ctrTitle"/>
          </p:nvPr>
        </p:nvSpPr>
        <p:spPr>
          <a:xfrm>
            <a:off x="2667165" y="523175"/>
            <a:ext cx="6006860" cy="1087999"/>
          </a:xfrm>
        </p:spPr>
        <p:txBody>
          <a:bodyPr>
            <a:normAutofit/>
          </a:bodyPr>
          <a:lstStyle/>
          <a:p>
            <a:r>
              <a:rPr lang="pt-PT" dirty="0">
                <a:solidFill>
                  <a:schemeClr val="bg1"/>
                </a:solidFill>
              </a:rPr>
              <a:t>Doelstellingen</a:t>
            </a:r>
            <a:endParaRPr lang="en-GB" dirty="0">
              <a:solidFill>
                <a:schemeClr val="bg1"/>
              </a:solidFill>
            </a:endParaRPr>
          </a:p>
        </p:txBody>
      </p:sp>
      <p:pic>
        <p:nvPicPr>
          <p:cNvPr id="6" name="Imagem 6">
            <a:extLst>
              <a:ext uri="{FF2B5EF4-FFF2-40B4-BE49-F238E27FC236}">
                <a16:creationId xmlns:a16="http://schemas.microsoft.com/office/drawing/2014/main" id="{9887F597-5D83-43FC-B512-95E5B2D38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667" t="12131" r="29594" b="36931"/>
          <a:stretch/>
        </p:blipFill>
        <p:spPr>
          <a:xfrm>
            <a:off x="427383" y="262628"/>
            <a:ext cx="2384914" cy="1719470"/>
          </a:xfrm>
          <a:prstGeom prst="rect">
            <a:avLst/>
          </a:prstGeom>
        </p:spPr>
      </p:pic>
      <p:pic>
        <p:nvPicPr>
          <p:cNvPr id="7" name="Imagem 6">
            <a:extLst>
              <a:ext uri="{FF2B5EF4-FFF2-40B4-BE49-F238E27FC236}">
                <a16:creationId xmlns:a16="http://schemas.microsoft.com/office/drawing/2014/main" id="{A3E3E7A8-1DA8-41A5-B554-E2938E801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0" y="4927596"/>
            <a:ext cx="12192000" cy="1998540"/>
          </a:xfrm>
          <a:prstGeom prst="rect">
            <a:avLst/>
          </a:prstGeom>
        </p:spPr>
      </p:pic>
      <p:sp>
        <p:nvSpPr>
          <p:cNvPr id="2" name="Rechteck: abgerundete Ecken 1">
            <a:extLst>
              <a:ext uri="{FF2B5EF4-FFF2-40B4-BE49-F238E27FC236}">
                <a16:creationId xmlns:a16="http://schemas.microsoft.com/office/drawing/2014/main" id="{8ADBD466-449C-4E19-93EB-294442A1460A}"/>
              </a:ext>
            </a:extLst>
          </p:cNvPr>
          <p:cNvSpPr/>
          <p:nvPr/>
        </p:nvSpPr>
        <p:spPr>
          <a:xfrm>
            <a:off x="277275" y="2088125"/>
            <a:ext cx="11659218" cy="45536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3FD2BCB6-1A11-4580-8E0F-656C5D068604}"/>
              </a:ext>
            </a:extLst>
          </p:cNvPr>
          <p:cNvSpPr txBox="1"/>
          <p:nvPr/>
        </p:nvSpPr>
        <p:spPr>
          <a:xfrm>
            <a:off x="1078301" y="2514078"/>
            <a:ext cx="6558539" cy="1477328"/>
          </a:xfrm>
          <a:prstGeom prst="rect">
            <a:avLst/>
          </a:prstGeom>
          <a:noFill/>
        </p:spPr>
        <p:txBody>
          <a:bodyPr wrap="square" rtlCol="0">
            <a:spAutoFit/>
          </a:bodyPr>
          <a:lstStyle/>
          <a:p>
            <a:pPr>
              <a:spcAft>
                <a:spcPts val="1200"/>
              </a:spcAft>
            </a:pPr>
            <a:r>
              <a:rPr lang="en-US" sz="2000" dirty="0"/>
              <a:t>BIG </a:t>
            </a:r>
            <a:r>
              <a:rPr lang="nl-NL" sz="2000" dirty="0"/>
              <a:t>wil bijdragen aan de ontwikkeling van inclusieve omgevingen voor alle generaties door een leermiddel aan te bieden via een publiek toegankelijk educatieve bron.</a:t>
            </a:r>
          </a:p>
          <a:p>
            <a:pPr>
              <a:spcAft>
                <a:spcPts val="1200"/>
              </a:spcAft>
            </a:pPr>
            <a:r>
              <a:rPr lang="en-US" sz="2000" dirty="0"/>
              <a:t>Het BIG spel richt zich onder andere op:</a:t>
            </a:r>
            <a:endParaRPr lang="de-DE" sz="2000" dirty="0"/>
          </a:p>
        </p:txBody>
      </p:sp>
      <p:sp>
        <p:nvSpPr>
          <p:cNvPr id="10" name="Textfeld 9">
            <a:extLst>
              <a:ext uri="{FF2B5EF4-FFF2-40B4-BE49-F238E27FC236}">
                <a16:creationId xmlns:a16="http://schemas.microsoft.com/office/drawing/2014/main" id="{5D69F85D-8457-4BE8-B411-028EA07FA54E}"/>
              </a:ext>
            </a:extLst>
          </p:cNvPr>
          <p:cNvSpPr txBox="1"/>
          <p:nvPr/>
        </p:nvSpPr>
        <p:spPr>
          <a:xfrm>
            <a:off x="1078301" y="4005583"/>
            <a:ext cx="9696090" cy="2092881"/>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sz="2000" dirty="0"/>
              <a:t>Professionals in gemeenten </a:t>
            </a:r>
            <a:r>
              <a:rPr lang="en-GB" sz="2000" dirty="0"/>
              <a:t>en welzijnsorganisaties die zich inzetten voor stadsontwikkeling en sociale integratie; </a:t>
            </a:r>
            <a:endParaRPr lang="en-GB" sz="2000" dirty="0">
              <a:cs typeface="Calibri"/>
            </a:endParaRPr>
          </a:p>
          <a:p>
            <a:pPr marL="285750" indent="-285750">
              <a:spcAft>
                <a:spcPts val="600"/>
              </a:spcAft>
              <a:buFont typeface="Arial" panose="020B0604020202020204" pitchFamily="34" charset="0"/>
              <a:buChar char="•"/>
            </a:pPr>
            <a:r>
              <a:rPr lang="en-GB" sz="2000" dirty="0"/>
              <a:t>Vrijwilligers in maatschappelijke verenigingen, initiatieven en ouderenraden die opkomen voor de belangen van personen die behoefte hebben aan een gezonde, slimme en leeftijdsvriendelijke omgeving;</a:t>
            </a:r>
            <a:endParaRPr lang="en-GB" sz="2000" dirty="0">
              <a:cs typeface="Calibri"/>
            </a:endParaRPr>
          </a:p>
          <a:p>
            <a:pPr marL="285750" indent="-285750">
              <a:spcAft>
                <a:spcPts val="1200"/>
              </a:spcAft>
              <a:buFont typeface="Arial" panose="020B0604020202020204" pitchFamily="34" charset="0"/>
              <a:buChar char="•"/>
            </a:pPr>
            <a:r>
              <a:rPr lang="en-GB" sz="2000" dirty="0"/>
              <a:t>Particulieren zoals studenten, mantelzorgers en personen die zelf behoefte hebben aan een adequate omgeving.</a:t>
            </a:r>
            <a:endParaRPr lang="en-GB" sz="2000" dirty="0">
              <a:cs typeface="Calibri"/>
            </a:endParaRPr>
          </a:p>
        </p:txBody>
      </p:sp>
      <p:sp>
        <p:nvSpPr>
          <p:cNvPr id="11" name="Rechteck: abgerundete Ecken 10">
            <a:extLst>
              <a:ext uri="{FF2B5EF4-FFF2-40B4-BE49-F238E27FC236}">
                <a16:creationId xmlns:a16="http://schemas.microsoft.com/office/drawing/2014/main" id="{EF4C2965-0889-4BC4-95D0-91EA75F6ED3D}"/>
              </a:ext>
            </a:extLst>
          </p:cNvPr>
          <p:cNvSpPr/>
          <p:nvPr/>
        </p:nvSpPr>
        <p:spPr>
          <a:xfrm>
            <a:off x="8281357" y="931653"/>
            <a:ext cx="3010619" cy="27896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5" name="Grafik 4">
            <a:extLst>
              <a:ext uri="{FF2B5EF4-FFF2-40B4-BE49-F238E27FC236}">
                <a16:creationId xmlns:a16="http://schemas.microsoft.com/office/drawing/2014/main" id="{8BF45156-1F0A-4E75-9E6F-4C3AD1BDF1D9}"/>
              </a:ext>
            </a:extLst>
          </p:cNvPr>
          <p:cNvPicPr>
            <a:picLocks noChangeAspect="1"/>
          </p:cNvPicPr>
          <p:nvPr/>
        </p:nvPicPr>
        <p:blipFill rotWithShape="1">
          <a:blip r:embed="rId5"/>
          <a:srcRect r="4150"/>
          <a:stretch/>
        </p:blipFill>
        <p:spPr>
          <a:xfrm>
            <a:off x="8607509" y="1030767"/>
            <a:ext cx="2358314" cy="2603893"/>
          </a:xfrm>
          <a:prstGeom prst="rect">
            <a:avLst/>
          </a:prstGeom>
        </p:spPr>
      </p:pic>
    </p:spTree>
    <p:extLst>
      <p:ext uri="{BB962C8B-B14F-4D97-AF65-F5344CB8AC3E}">
        <p14:creationId xmlns:p14="http://schemas.microsoft.com/office/powerpoint/2010/main" val="348328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6">
            <a:extLst>
              <a:ext uri="{FF2B5EF4-FFF2-40B4-BE49-F238E27FC236}">
                <a16:creationId xmlns:a16="http://schemas.microsoft.com/office/drawing/2014/main" id="{3467EF27-6C3B-4367-B84C-AEEF96FEDB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0" y="1982097"/>
            <a:ext cx="12192000" cy="2972457"/>
          </a:xfrm>
          <a:prstGeom prst="rect">
            <a:avLst/>
          </a:prstGeom>
        </p:spPr>
      </p:pic>
      <p:pic>
        <p:nvPicPr>
          <p:cNvPr id="8" name="Imagem 6">
            <a:extLst>
              <a:ext uri="{FF2B5EF4-FFF2-40B4-BE49-F238E27FC236}">
                <a16:creationId xmlns:a16="http://schemas.microsoft.com/office/drawing/2014/main" id="{FFA6EC95-A821-4E50-BC21-AED9D4889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0" y="0"/>
            <a:ext cx="12213771" cy="1998540"/>
          </a:xfrm>
          <a:prstGeom prst="rect">
            <a:avLst/>
          </a:prstGeom>
        </p:spPr>
      </p:pic>
      <p:sp>
        <p:nvSpPr>
          <p:cNvPr id="4" name="Title 3">
            <a:extLst>
              <a:ext uri="{FF2B5EF4-FFF2-40B4-BE49-F238E27FC236}">
                <a16:creationId xmlns:a16="http://schemas.microsoft.com/office/drawing/2014/main" id="{1A009888-B3B1-47BA-BF69-6F172DBB8F84}"/>
              </a:ext>
            </a:extLst>
          </p:cNvPr>
          <p:cNvSpPr>
            <a:spLocks noGrp="1"/>
          </p:cNvSpPr>
          <p:nvPr>
            <p:ph type="ctrTitle"/>
          </p:nvPr>
        </p:nvSpPr>
        <p:spPr>
          <a:xfrm>
            <a:off x="3723736" y="578363"/>
            <a:ext cx="5808453" cy="1087999"/>
          </a:xfrm>
        </p:spPr>
        <p:txBody>
          <a:bodyPr>
            <a:normAutofit/>
          </a:bodyPr>
          <a:lstStyle/>
          <a:p>
            <a:r>
              <a:rPr lang="pt-PT" dirty="0">
                <a:solidFill>
                  <a:schemeClr val="bg1"/>
                </a:solidFill>
              </a:rPr>
              <a:t>Resultaten</a:t>
            </a:r>
            <a:endParaRPr lang="en-GB" dirty="0">
              <a:solidFill>
                <a:schemeClr val="bg1"/>
              </a:solidFill>
            </a:endParaRPr>
          </a:p>
        </p:txBody>
      </p:sp>
      <p:pic>
        <p:nvPicPr>
          <p:cNvPr id="6" name="Imagem 6">
            <a:extLst>
              <a:ext uri="{FF2B5EF4-FFF2-40B4-BE49-F238E27FC236}">
                <a16:creationId xmlns:a16="http://schemas.microsoft.com/office/drawing/2014/main" id="{9887F597-5D83-43FC-B512-95E5B2D38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667" t="12131" r="29594" b="36931"/>
          <a:stretch/>
        </p:blipFill>
        <p:spPr>
          <a:xfrm>
            <a:off x="427383" y="262628"/>
            <a:ext cx="2384914" cy="1719470"/>
          </a:xfrm>
          <a:prstGeom prst="rect">
            <a:avLst/>
          </a:prstGeom>
        </p:spPr>
      </p:pic>
      <p:pic>
        <p:nvPicPr>
          <p:cNvPr id="7" name="Imagem 6">
            <a:extLst>
              <a:ext uri="{FF2B5EF4-FFF2-40B4-BE49-F238E27FC236}">
                <a16:creationId xmlns:a16="http://schemas.microsoft.com/office/drawing/2014/main" id="{A3E3E7A8-1DA8-41A5-B554-E2938E801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1" y="4875903"/>
            <a:ext cx="12213771" cy="1998540"/>
          </a:xfrm>
          <a:prstGeom prst="rect">
            <a:avLst/>
          </a:prstGeom>
        </p:spPr>
      </p:pic>
      <p:sp>
        <p:nvSpPr>
          <p:cNvPr id="2" name="Rechteck: abgerundete Ecken 1">
            <a:extLst>
              <a:ext uri="{FF2B5EF4-FFF2-40B4-BE49-F238E27FC236}">
                <a16:creationId xmlns:a16="http://schemas.microsoft.com/office/drawing/2014/main" id="{8ADBD466-449C-4E19-93EB-294442A1460A}"/>
              </a:ext>
            </a:extLst>
          </p:cNvPr>
          <p:cNvSpPr/>
          <p:nvPr/>
        </p:nvSpPr>
        <p:spPr>
          <a:xfrm>
            <a:off x="277275" y="2070648"/>
            <a:ext cx="11659218" cy="45536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p:txBody>
      </p:sp>
      <p:pic>
        <p:nvPicPr>
          <p:cNvPr id="3" name="Grafik 2">
            <a:extLst>
              <a:ext uri="{FF2B5EF4-FFF2-40B4-BE49-F238E27FC236}">
                <a16:creationId xmlns:a16="http://schemas.microsoft.com/office/drawing/2014/main" id="{1056AFC6-96EF-4CA4-A96B-FFA1B0966020}"/>
              </a:ext>
            </a:extLst>
          </p:cNvPr>
          <p:cNvPicPr>
            <a:picLocks noChangeAspect="1"/>
          </p:cNvPicPr>
          <p:nvPr/>
        </p:nvPicPr>
        <p:blipFill rotWithShape="1">
          <a:blip r:embed="rId5"/>
          <a:srcRect t="21321"/>
          <a:stretch/>
        </p:blipFill>
        <p:spPr>
          <a:xfrm>
            <a:off x="828918" y="3819092"/>
            <a:ext cx="4111923" cy="1948929"/>
          </a:xfrm>
          <a:prstGeom prst="rect">
            <a:avLst/>
          </a:prstGeom>
        </p:spPr>
      </p:pic>
      <p:sp>
        <p:nvSpPr>
          <p:cNvPr id="5" name="Textfeld 4">
            <a:extLst>
              <a:ext uri="{FF2B5EF4-FFF2-40B4-BE49-F238E27FC236}">
                <a16:creationId xmlns:a16="http://schemas.microsoft.com/office/drawing/2014/main" id="{A7DF6195-A92C-4FE5-A5B8-1A503FC332BD}"/>
              </a:ext>
            </a:extLst>
          </p:cNvPr>
          <p:cNvSpPr txBox="1"/>
          <p:nvPr/>
        </p:nvSpPr>
        <p:spPr>
          <a:xfrm>
            <a:off x="3947694" y="3877770"/>
            <a:ext cx="926549" cy="369332"/>
          </a:xfrm>
          <a:prstGeom prst="rect">
            <a:avLst/>
          </a:prstGeom>
          <a:solidFill>
            <a:schemeClr val="bg1"/>
          </a:solidFill>
        </p:spPr>
        <p:txBody>
          <a:bodyPr wrap="square" rtlCol="0">
            <a:spAutoFit/>
          </a:bodyPr>
          <a:lstStyle/>
          <a:p>
            <a:endParaRPr lang="de-DE" dirty="0"/>
          </a:p>
        </p:txBody>
      </p:sp>
      <p:pic>
        <p:nvPicPr>
          <p:cNvPr id="10" name="Grafik 9">
            <a:extLst>
              <a:ext uri="{FF2B5EF4-FFF2-40B4-BE49-F238E27FC236}">
                <a16:creationId xmlns:a16="http://schemas.microsoft.com/office/drawing/2014/main" id="{8B01B586-910F-4EE3-A882-27D6AB227D87}"/>
              </a:ext>
            </a:extLst>
          </p:cNvPr>
          <p:cNvPicPr>
            <a:picLocks noChangeAspect="1"/>
          </p:cNvPicPr>
          <p:nvPr/>
        </p:nvPicPr>
        <p:blipFill>
          <a:blip r:embed="rId6"/>
          <a:stretch>
            <a:fillRect/>
          </a:stretch>
        </p:blipFill>
        <p:spPr>
          <a:xfrm>
            <a:off x="7961162" y="2910993"/>
            <a:ext cx="2863970" cy="2863970"/>
          </a:xfrm>
          <a:prstGeom prst="rect">
            <a:avLst/>
          </a:prstGeom>
        </p:spPr>
      </p:pic>
      <p:sp>
        <p:nvSpPr>
          <p:cNvPr id="11" name="Textfeld 10">
            <a:extLst>
              <a:ext uri="{FF2B5EF4-FFF2-40B4-BE49-F238E27FC236}">
                <a16:creationId xmlns:a16="http://schemas.microsoft.com/office/drawing/2014/main" id="{79B17B6D-FD30-44E8-AC0E-C6625B8B1E7D}"/>
              </a:ext>
            </a:extLst>
          </p:cNvPr>
          <p:cNvSpPr txBox="1"/>
          <p:nvPr/>
        </p:nvSpPr>
        <p:spPr>
          <a:xfrm>
            <a:off x="671425" y="2741137"/>
            <a:ext cx="3559414" cy="646331"/>
          </a:xfrm>
          <a:prstGeom prst="rect">
            <a:avLst/>
          </a:prstGeom>
          <a:noFill/>
        </p:spPr>
        <p:txBody>
          <a:bodyPr wrap="square" rtlCol="0">
            <a:spAutoFit/>
          </a:bodyPr>
          <a:lstStyle/>
          <a:p>
            <a:r>
              <a:rPr lang="en-US" b="1" dirty="0"/>
              <a:t>Educatief online 2D-spel voor individuele spelers</a:t>
            </a:r>
          </a:p>
        </p:txBody>
      </p:sp>
      <p:sp>
        <p:nvSpPr>
          <p:cNvPr id="12" name="Textfeld 11">
            <a:extLst>
              <a:ext uri="{FF2B5EF4-FFF2-40B4-BE49-F238E27FC236}">
                <a16:creationId xmlns:a16="http://schemas.microsoft.com/office/drawing/2014/main" id="{2FE628A5-3727-421B-B3E5-07995949423D}"/>
              </a:ext>
            </a:extLst>
          </p:cNvPr>
          <p:cNvSpPr txBox="1"/>
          <p:nvPr/>
        </p:nvSpPr>
        <p:spPr>
          <a:xfrm>
            <a:off x="4272709" y="2841448"/>
            <a:ext cx="2732160" cy="2185214"/>
          </a:xfrm>
          <a:prstGeom prst="rect">
            <a:avLst/>
          </a:prstGeom>
          <a:noFill/>
        </p:spPr>
        <p:txBody>
          <a:bodyPr wrap="square" lIns="91440" tIns="45720" rIns="91440" bIns="45720" rtlCol="0" anchor="t">
            <a:spAutoFit/>
          </a:bodyPr>
          <a:lstStyle/>
          <a:p>
            <a:pPr>
              <a:spcAft>
                <a:spcPts val="1200"/>
              </a:spcAft>
            </a:pPr>
            <a:r>
              <a:rPr lang="en-GB" sz="1400" dirty="0"/>
              <a:t>Met de opdracht om locaties zo vorm te geven dat ze geschikt zijn voor alle generaties:</a:t>
            </a:r>
            <a:endParaRPr lang="en-GB" sz="1400" dirty="0">
              <a:cs typeface="Calibri"/>
            </a:endParaRPr>
          </a:p>
          <a:p>
            <a:pPr marL="180975" indent="-180975">
              <a:buFont typeface="Arial" panose="020B0604020202020204" pitchFamily="34" charset="0"/>
              <a:buChar char="•"/>
            </a:pPr>
            <a:r>
              <a:rPr lang="en-GB" sz="1400" dirty="0"/>
              <a:t>Appartement</a:t>
            </a:r>
            <a:endParaRPr lang="en-GB" sz="1400" dirty="0">
              <a:cs typeface="Calibri"/>
            </a:endParaRPr>
          </a:p>
          <a:p>
            <a:pPr marL="180975" indent="-180975">
              <a:buFont typeface="Arial" panose="020B0604020202020204" pitchFamily="34" charset="0"/>
              <a:buChar char="•"/>
            </a:pPr>
            <a:r>
              <a:rPr lang="en-GB" sz="1400" dirty="0"/>
              <a:t>Winkelcentra met restaurant</a:t>
            </a:r>
            <a:endParaRPr lang="en-GB" sz="1400" dirty="0">
              <a:cs typeface="Calibri"/>
            </a:endParaRPr>
          </a:p>
          <a:p>
            <a:pPr marL="180975" indent="-180975">
              <a:buFont typeface="Arial" panose="020B0604020202020204" pitchFamily="34" charset="0"/>
              <a:buChar char="•"/>
            </a:pPr>
            <a:r>
              <a:rPr lang="en-GB" sz="1400" dirty="0"/>
              <a:t>Bushalte </a:t>
            </a:r>
            <a:endParaRPr lang="en-GB" sz="1400" dirty="0">
              <a:cs typeface="Calibri" panose="020F0502020204030204"/>
            </a:endParaRPr>
          </a:p>
          <a:p>
            <a:pPr marL="180975" indent="-180975">
              <a:buFont typeface="Arial" panose="020B0604020202020204" pitchFamily="34" charset="0"/>
              <a:buChar char="•"/>
            </a:pPr>
            <a:r>
              <a:rPr lang="en-GB" sz="1400" dirty="0"/>
              <a:t>Park met een </a:t>
            </a:r>
            <a:r>
              <a:rPr lang="en-GB" sz="1400" dirty="0">
                <a:ea typeface="+mn-lt"/>
                <a:cs typeface="+mn-lt"/>
              </a:rPr>
              <a:t>speeltuin </a:t>
            </a:r>
          </a:p>
          <a:p>
            <a:pPr marL="180975" indent="-180975">
              <a:buFont typeface="Arial" panose="020B0604020202020204" pitchFamily="34" charset="0"/>
              <a:buChar char="•"/>
            </a:pPr>
            <a:r>
              <a:rPr lang="en-GB" sz="1400" dirty="0"/>
              <a:t>Centrum voor gezondheidszorg en sociale zorg</a:t>
            </a:r>
            <a:endParaRPr lang="en-GB" sz="1400" dirty="0">
              <a:cs typeface="Calibri"/>
            </a:endParaRPr>
          </a:p>
        </p:txBody>
      </p:sp>
      <p:sp>
        <p:nvSpPr>
          <p:cNvPr id="13" name="Textfeld 12">
            <a:extLst>
              <a:ext uri="{FF2B5EF4-FFF2-40B4-BE49-F238E27FC236}">
                <a16:creationId xmlns:a16="http://schemas.microsoft.com/office/drawing/2014/main" id="{2E53AD6C-124B-49E3-8E9D-3806AE0FF458}"/>
              </a:ext>
            </a:extLst>
          </p:cNvPr>
          <p:cNvSpPr txBox="1"/>
          <p:nvPr/>
        </p:nvSpPr>
        <p:spPr>
          <a:xfrm>
            <a:off x="5369558" y="5098770"/>
            <a:ext cx="1635311" cy="738664"/>
          </a:xfrm>
          <a:prstGeom prst="rect">
            <a:avLst/>
          </a:prstGeom>
          <a:noFill/>
        </p:spPr>
        <p:txBody>
          <a:bodyPr wrap="square" lIns="91440" tIns="45720" rIns="91440" bIns="45720" rtlCol="0" anchor="t">
            <a:spAutoFit/>
          </a:bodyPr>
          <a:lstStyle/>
          <a:p>
            <a:r>
              <a:rPr lang="en-GB" sz="1400" dirty="0"/>
              <a:t>En persoonlijke feedback van de personages</a:t>
            </a:r>
          </a:p>
        </p:txBody>
      </p:sp>
    </p:spTree>
    <p:extLst>
      <p:ext uri="{BB962C8B-B14F-4D97-AF65-F5344CB8AC3E}">
        <p14:creationId xmlns:p14="http://schemas.microsoft.com/office/powerpoint/2010/main" val="171068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6">
            <a:extLst>
              <a:ext uri="{FF2B5EF4-FFF2-40B4-BE49-F238E27FC236}">
                <a16:creationId xmlns:a16="http://schemas.microsoft.com/office/drawing/2014/main" id="{3467EF27-6C3B-4367-B84C-AEEF96FEDB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0" y="1982097"/>
            <a:ext cx="12192000" cy="2972457"/>
          </a:xfrm>
          <a:prstGeom prst="rect">
            <a:avLst/>
          </a:prstGeom>
        </p:spPr>
      </p:pic>
      <p:pic>
        <p:nvPicPr>
          <p:cNvPr id="8" name="Imagem 6">
            <a:extLst>
              <a:ext uri="{FF2B5EF4-FFF2-40B4-BE49-F238E27FC236}">
                <a16:creationId xmlns:a16="http://schemas.microsoft.com/office/drawing/2014/main" id="{FFA6EC95-A821-4E50-BC21-AED9D4889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0" y="0"/>
            <a:ext cx="12213771" cy="1998540"/>
          </a:xfrm>
          <a:prstGeom prst="rect">
            <a:avLst/>
          </a:prstGeom>
        </p:spPr>
      </p:pic>
      <p:sp>
        <p:nvSpPr>
          <p:cNvPr id="4" name="Title 3">
            <a:extLst>
              <a:ext uri="{FF2B5EF4-FFF2-40B4-BE49-F238E27FC236}">
                <a16:creationId xmlns:a16="http://schemas.microsoft.com/office/drawing/2014/main" id="{1A009888-B3B1-47BA-BF69-6F172DBB8F84}"/>
              </a:ext>
            </a:extLst>
          </p:cNvPr>
          <p:cNvSpPr>
            <a:spLocks noGrp="1"/>
          </p:cNvSpPr>
          <p:nvPr>
            <p:ph type="ctrTitle"/>
          </p:nvPr>
        </p:nvSpPr>
        <p:spPr>
          <a:xfrm>
            <a:off x="3508075" y="388108"/>
            <a:ext cx="6101751" cy="1087999"/>
          </a:xfrm>
        </p:spPr>
        <p:txBody>
          <a:bodyPr>
            <a:normAutofit/>
          </a:bodyPr>
          <a:lstStyle/>
          <a:p>
            <a:r>
              <a:rPr lang="pt-PT" dirty="0">
                <a:solidFill>
                  <a:schemeClr val="bg1"/>
                </a:solidFill>
              </a:rPr>
              <a:t>BIG spel</a:t>
            </a:r>
            <a:endParaRPr lang="en-GB" dirty="0">
              <a:solidFill>
                <a:schemeClr val="bg1"/>
              </a:solidFill>
            </a:endParaRPr>
          </a:p>
        </p:txBody>
      </p:sp>
      <p:pic>
        <p:nvPicPr>
          <p:cNvPr id="6" name="Imagem 6">
            <a:extLst>
              <a:ext uri="{FF2B5EF4-FFF2-40B4-BE49-F238E27FC236}">
                <a16:creationId xmlns:a16="http://schemas.microsoft.com/office/drawing/2014/main" id="{9887F597-5D83-43FC-B512-95E5B2D38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667" t="12131" r="29594" b="36931"/>
          <a:stretch/>
        </p:blipFill>
        <p:spPr>
          <a:xfrm>
            <a:off x="427383" y="262628"/>
            <a:ext cx="2384914" cy="1719470"/>
          </a:xfrm>
          <a:prstGeom prst="rect">
            <a:avLst/>
          </a:prstGeom>
        </p:spPr>
      </p:pic>
      <p:pic>
        <p:nvPicPr>
          <p:cNvPr id="7" name="Imagem 6">
            <a:extLst>
              <a:ext uri="{FF2B5EF4-FFF2-40B4-BE49-F238E27FC236}">
                <a16:creationId xmlns:a16="http://schemas.microsoft.com/office/drawing/2014/main" id="{A3E3E7A8-1DA8-41A5-B554-E2938E801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1" y="4875903"/>
            <a:ext cx="12213771" cy="1998540"/>
          </a:xfrm>
          <a:prstGeom prst="rect">
            <a:avLst/>
          </a:prstGeom>
        </p:spPr>
      </p:pic>
      <p:sp>
        <p:nvSpPr>
          <p:cNvPr id="2" name="Rechteck: abgerundete Ecken 1">
            <a:extLst>
              <a:ext uri="{FF2B5EF4-FFF2-40B4-BE49-F238E27FC236}">
                <a16:creationId xmlns:a16="http://schemas.microsoft.com/office/drawing/2014/main" id="{8ADBD466-449C-4E19-93EB-294442A1460A}"/>
              </a:ext>
            </a:extLst>
          </p:cNvPr>
          <p:cNvSpPr/>
          <p:nvPr/>
        </p:nvSpPr>
        <p:spPr>
          <a:xfrm>
            <a:off x="266391" y="2041672"/>
            <a:ext cx="11659218" cy="4553699"/>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342900" lvl="0" indent="-342900">
              <a:buFont typeface="Arial" panose="020B0604020202020204" pitchFamily="34" charset="0"/>
              <a:buChar char="•"/>
            </a:pPr>
            <a:r>
              <a:rPr lang="pt-PT" sz="2300" dirty="0">
                <a:solidFill>
                  <a:prstClr val="black"/>
                </a:solidFill>
              </a:rPr>
              <a:t>Toepasbaar als educatief en recreatief spel</a:t>
            </a:r>
          </a:p>
          <a:p>
            <a:pPr marL="342900" indent="-342900">
              <a:buFont typeface="Arial" panose="020B0604020202020204" pitchFamily="34" charset="0"/>
              <a:buChar char="•"/>
            </a:pPr>
            <a:r>
              <a:rPr lang="en-GB" sz="2300" dirty="0">
                <a:ea typeface="+mn-lt"/>
                <a:cs typeface="+mn-lt"/>
              </a:rPr>
              <a:t>Je kunt een van de locaties kiezen en BIG-munten verdienen in minigames</a:t>
            </a:r>
          </a:p>
          <a:p>
            <a:pPr marL="342900" indent="-342900">
              <a:buFont typeface="Arial" panose="020B0604020202020204" pitchFamily="34" charset="0"/>
              <a:buChar char="•"/>
            </a:pPr>
            <a:r>
              <a:rPr lang="en-GB" sz="2300" dirty="0">
                <a:ea typeface="+mn-lt"/>
                <a:cs typeface="+mn-lt"/>
              </a:rPr>
              <a:t>Op elke locatie kun je kiezen tussen interessante personages</a:t>
            </a:r>
            <a:r>
              <a:rPr lang="en-GB" sz="2300" dirty="0"/>
              <a:t>:</a:t>
            </a:r>
            <a:endParaRPr lang="en-GB" sz="2300" dirty="0">
              <a:cs typeface="Calibri"/>
            </a:endParaRPr>
          </a:p>
          <a:p>
            <a:pPr marL="342900" lvl="0" indent="-342900">
              <a:buFont typeface="Arial" panose="020B0604020202020204" pitchFamily="34" charset="0"/>
              <a:buChar char="•"/>
            </a:pPr>
            <a:endParaRPr lang="pt-PT" sz="2300" dirty="0">
              <a:solidFill>
                <a:prstClr val="black"/>
              </a:solidFill>
            </a:endParaRPr>
          </a:p>
          <a:p>
            <a:pPr marL="342900" lvl="0" indent="-342900">
              <a:buFont typeface="Arial" panose="020B0604020202020204" pitchFamily="34" charset="0"/>
              <a:buChar char="•"/>
            </a:pPr>
            <a:endParaRPr lang="pt-PT" sz="2300" dirty="0">
              <a:solidFill>
                <a:prstClr val="black"/>
              </a:solidFill>
            </a:endParaRPr>
          </a:p>
          <a:p>
            <a:pPr marL="342900" lvl="0" indent="-342900">
              <a:buFont typeface="Arial" panose="020B0604020202020204" pitchFamily="34" charset="0"/>
              <a:buChar char="•"/>
            </a:pPr>
            <a:endParaRPr lang="pt-PT" sz="2300" dirty="0">
              <a:solidFill>
                <a:prstClr val="black"/>
              </a:solidFill>
            </a:endParaRPr>
          </a:p>
          <a:p>
            <a:pPr marL="342900" lvl="0" indent="-342900">
              <a:buFont typeface="Arial" panose="020B0604020202020204" pitchFamily="34" charset="0"/>
              <a:buChar char="•"/>
            </a:pPr>
            <a:endParaRPr lang="pt-PT" sz="2300" dirty="0">
              <a:solidFill>
                <a:prstClr val="black"/>
              </a:solidFill>
            </a:endParaRPr>
          </a:p>
          <a:p>
            <a:pPr lvl="0"/>
            <a:endParaRPr lang="pt-PT" sz="2300" dirty="0">
              <a:solidFill>
                <a:prstClr val="black"/>
              </a:solidFill>
            </a:endParaRPr>
          </a:p>
        </p:txBody>
      </p:sp>
      <p:sp>
        <p:nvSpPr>
          <p:cNvPr id="23" name="Textfeld 22">
            <a:extLst>
              <a:ext uri="{FF2B5EF4-FFF2-40B4-BE49-F238E27FC236}">
                <a16:creationId xmlns:a16="http://schemas.microsoft.com/office/drawing/2014/main" id="{10E61D5C-21F5-4095-A57E-5840DD5781A7}"/>
              </a:ext>
            </a:extLst>
          </p:cNvPr>
          <p:cNvSpPr txBox="1"/>
          <p:nvPr/>
        </p:nvSpPr>
        <p:spPr>
          <a:xfrm>
            <a:off x="492943" y="5514656"/>
            <a:ext cx="1455724" cy="461665"/>
          </a:xfrm>
          <a:prstGeom prst="rect">
            <a:avLst/>
          </a:prstGeom>
          <a:noFill/>
        </p:spPr>
        <p:txBody>
          <a:bodyPr wrap="square" rtlCol="0">
            <a:spAutoFit/>
          </a:bodyPr>
          <a:lstStyle/>
          <a:p>
            <a:r>
              <a:rPr lang="de-DE" sz="1200" dirty="0"/>
              <a:t>     Peter, 15, mild</a:t>
            </a:r>
          </a:p>
          <a:p>
            <a:r>
              <a:rPr lang="de-DE" sz="1200" dirty="0"/>
              <a:t>  </a:t>
            </a:r>
            <a:r>
              <a:rPr lang="nl-NL" sz="1200" dirty="0"/>
              <a:t>gehoorproblemen</a:t>
            </a:r>
          </a:p>
        </p:txBody>
      </p:sp>
      <p:sp>
        <p:nvSpPr>
          <p:cNvPr id="24" name="Textfeld 23">
            <a:extLst>
              <a:ext uri="{FF2B5EF4-FFF2-40B4-BE49-F238E27FC236}">
                <a16:creationId xmlns:a16="http://schemas.microsoft.com/office/drawing/2014/main" id="{8C7C1878-D015-4299-8AF0-9DCC7BEEE35C}"/>
              </a:ext>
            </a:extLst>
          </p:cNvPr>
          <p:cNvSpPr txBox="1"/>
          <p:nvPr/>
        </p:nvSpPr>
        <p:spPr>
          <a:xfrm>
            <a:off x="1790263" y="5492795"/>
            <a:ext cx="1216325" cy="461665"/>
          </a:xfrm>
          <a:prstGeom prst="rect">
            <a:avLst/>
          </a:prstGeom>
          <a:noFill/>
        </p:spPr>
        <p:txBody>
          <a:bodyPr wrap="square" rtlCol="0">
            <a:spAutoFit/>
          </a:bodyPr>
          <a:lstStyle/>
          <a:p>
            <a:pPr algn="ctr"/>
            <a:r>
              <a:rPr lang="de-DE" sz="1200" dirty="0"/>
              <a:t>Anna, 32, </a:t>
            </a:r>
            <a:r>
              <a:rPr lang="nl-NL" sz="1200" dirty="0"/>
              <a:t>zwanger</a:t>
            </a:r>
          </a:p>
        </p:txBody>
      </p:sp>
      <p:sp>
        <p:nvSpPr>
          <p:cNvPr id="25" name="Textfeld 24">
            <a:extLst>
              <a:ext uri="{FF2B5EF4-FFF2-40B4-BE49-F238E27FC236}">
                <a16:creationId xmlns:a16="http://schemas.microsoft.com/office/drawing/2014/main" id="{DF195730-2EEE-44C1-8922-1907DF8FA3E5}"/>
              </a:ext>
            </a:extLst>
          </p:cNvPr>
          <p:cNvSpPr txBox="1"/>
          <p:nvPr/>
        </p:nvSpPr>
        <p:spPr>
          <a:xfrm>
            <a:off x="3050988" y="5518715"/>
            <a:ext cx="1216325" cy="830997"/>
          </a:xfrm>
          <a:prstGeom prst="rect">
            <a:avLst/>
          </a:prstGeom>
          <a:noFill/>
        </p:spPr>
        <p:txBody>
          <a:bodyPr wrap="square" rtlCol="0">
            <a:spAutoFit/>
          </a:bodyPr>
          <a:lstStyle/>
          <a:p>
            <a:pPr algn="ctr"/>
            <a:r>
              <a:rPr lang="de-DE" sz="1200" dirty="0"/>
              <a:t>Waldemar, 36, </a:t>
            </a:r>
            <a:r>
              <a:rPr lang="nl-NL" sz="1200" dirty="0"/>
              <a:t>alleenstaande vader van een kind</a:t>
            </a:r>
          </a:p>
        </p:txBody>
      </p:sp>
      <p:sp>
        <p:nvSpPr>
          <p:cNvPr id="26" name="Textfeld 25">
            <a:extLst>
              <a:ext uri="{FF2B5EF4-FFF2-40B4-BE49-F238E27FC236}">
                <a16:creationId xmlns:a16="http://schemas.microsoft.com/office/drawing/2014/main" id="{0A0C4DF4-6825-44E2-9EBE-5C35B9B3D5D6}"/>
              </a:ext>
            </a:extLst>
          </p:cNvPr>
          <p:cNvSpPr txBox="1"/>
          <p:nvPr/>
        </p:nvSpPr>
        <p:spPr>
          <a:xfrm>
            <a:off x="4288231" y="5514655"/>
            <a:ext cx="1216325" cy="461665"/>
          </a:xfrm>
          <a:prstGeom prst="rect">
            <a:avLst/>
          </a:prstGeom>
          <a:noFill/>
        </p:spPr>
        <p:txBody>
          <a:bodyPr wrap="square" rtlCol="0">
            <a:spAutoFit/>
          </a:bodyPr>
          <a:lstStyle/>
          <a:p>
            <a:pPr algn="ctr"/>
            <a:r>
              <a:rPr lang="de-DE" sz="1200" dirty="0"/>
              <a:t>Ewa, 78, </a:t>
            </a:r>
            <a:r>
              <a:rPr lang="nl-NL" sz="1200" dirty="0"/>
              <a:t>leeft met dementie</a:t>
            </a:r>
          </a:p>
        </p:txBody>
      </p:sp>
      <p:sp>
        <p:nvSpPr>
          <p:cNvPr id="27" name="Textfeld 26">
            <a:extLst>
              <a:ext uri="{FF2B5EF4-FFF2-40B4-BE49-F238E27FC236}">
                <a16:creationId xmlns:a16="http://schemas.microsoft.com/office/drawing/2014/main" id="{D07DF37B-1DEB-4F2F-978C-C48E1D94DF50}"/>
              </a:ext>
            </a:extLst>
          </p:cNvPr>
          <p:cNvSpPr txBox="1"/>
          <p:nvPr/>
        </p:nvSpPr>
        <p:spPr>
          <a:xfrm>
            <a:off x="5504556" y="5514654"/>
            <a:ext cx="1301686" cy="646331"/>
          </a:xfrm>
          <a:prstGeom prst="rect">
            <a:avLst/>
          </a:prstGeom>
          <a:noFill/>
        </p:spPr>
        <p:txBody>
          <a:bodyPr wrap="square" lIns="91440" tIns="45720" rIns="91440" bIns="45720" rtlCol="0" anchor="t">
            <a:spAutoFit/>
          </a:bodyPr>
          <a:lstStyle/>
          <a:p>
            <a:pPr algn="ctr"/>
            <a:r>
              <a:rPr lang="de-DE" sz="1200" dirty="0"/>
              <a:t>Dennis, 71, </a:t>
            </a:r>
            <a:r>
              <a:rPr lang="nl-NL" sz="1200" dirty="0"/>
              <a:t>heeft mobiliteitsproblemen</a:t>
            </a:r>
            <a:endParaRPr lang="nl-NL" sz="1200" dirty="0">
              <a:cs typeface="Calibri"/>
            </a:endParaRPr>
          </a:p>
        </p:txBody>
      </p:sp>
      <p:sp>
        <p:nvSpPr>
          <p:cNvPr id="28" name="Textfeld 27">
            <a:extLst>
              <a:ext uri="{FF2B5EF4-FFF2-40B4-BE49-F238E27FC236}">
                <a16:creationId xmlns:a16="http://schemas.microsoft.com/office/drawing/2014/main" id="{D516ADDB-DAD3-44DA-B83E-B477D09562FE}"/>
              </a:ext>
            </a:extLst>
          </p:cNvPr>
          <p:cNvSpPr txBox="1"/>
          <p:nvPr/>
        </p:nvSpPr>
        <p:spPr>
          <a:xfrm>
            <a:off x="7556406" y="4541511"/>
            <a:ext cx="3648973" cy="1154162"/>
          </a:xfrm>
          <a:prstGeom prst="rect">
            <a:avLst/>
          </a:prstGeom>
          <a:noFill/>
        </p:spPr>
        <p:txBody>
          <a:bodyPr wrap="square" rtlCol="0">
            <a:spAutoFit/>
          </a:bodyPr>
          <a:lstStyle/>
          <a:p>
            <a:r>
              <a:rPr lang="nl-NL" sz="2300" dirty="0"/>
              <a:t>Ga de uitdaging aan om leeftijdsvriendelijke omgevingen te creëren!</a:t>
            </a:r>
          </a:p>
        </p:txBody>
      </p:sp>
      <p:pic>
        <p:nvPicPr>
          <p:cNvPr id="10" name="Grafik 10" descr="Ein Bild, das Text enthält.&#10;&#10;Beschreibung automatisch generiert.">
            <a:extLst>
              <a:ext uri="{FF2B5EF4-FFF2-40B4-BE49-F238E27FC236}">
                <a16:creationId xmlns:a16="http://schemas.microsoft.com/office/drawing/2014/main" id="{656A4C03-16F7-2CF2-C63E-2A4A0A6B3ABE}"/>
              </a:ext>
            </a:extLst>
          </p:cNvPr>
          <p:cNvPicPr>
            <a:picLocks noChangeAspect="1"/>
          </p:cNvPicPr>
          <p:nvPr/>
        </p:nvPicPr>
        <p:blipFill>
          <a:blip r:embed="rId5"/>
          <a:stretch>
            <a:fillRect/>
          </a:stretch>
        </p:blipFill>
        <p:spPr>
          <a:xfrm>
            <a:off x="5750680" y="4420849"/>
            <a:ext cx="790575" cy="914400"/>
          </a:xfrm>
          <a:prstGeom prst="rect">
            <a:avLst/>
          </a:prstGeom>
        </p:spPr>
      </p:pic>
      <p:pic>
        <p:nvPicPr>
          <p:cNvPr id="11" name="Grafik 11" descr="Ein Bild, das ClipArt enthält.&#10;&#10;Beschreibung automatisch generiert.">
            <a:extLst>
              <a:ext uri="{FF2B5EF4-FFF2-40B4-BE49-F238E27FC236}">
                <a16:creationId xmlns:a16="http://schemas.microsoft.com/office/drawing/2014/main" id="{7052F18D-F36C-9E12-5640-6732FCC5CEF1}"/>
              </a:ext>
            </a:extLst>
          </p:cNvPr>
          <p:cNvPicPr>
            <a:picLocks noChangeAspect="1"/>
          </p:cNvPicPr>
          <p:nvPr/>
        </p:nvPicPr>
        <p:blipFill>
          <a:blip r:embed="rId6"/>
          <a:stretch>
            <a:fillRect/>
          </a:stretch>
        </p:blipFill>
        <p:spPr>
          <a:xfrm>
            <a:off x="4466367" y="4425612"/>
            <a:ext cx="885825" cy="904875"/>
          </a:xfrm>
          <a:prstGeom prst="rect">
            <a:avLst/>
          </a:prstGeom>
        </p:spPr>
      </p:pic>
      <p:pic>
        <p:nvPicPr>
          <p:cNvPr id="12" name="Grafik 12">
            <a:extLst>
              <a:ext uri="{FF2B5EF4-FFF2-40B4-BE49-F238E27FC236}">
                <a16:creationId xmlns:a16="http://schemas.microsoft.com/office/drawing/2014/main" id="{B33E5FF3-5E95-9A5D-B484-B05FA33D20AF}"/>
              </a:ext>
            </a:extLst>
          </p:cNvPr>
          <p:cNvPicPr>
            <a:picLocks noChangeAspect="1"/>
          </p:cNvPicPr>
          <p:nvPr/>
        </p:nvPicPr>
        <p:blipFill>
          <a:blip r:embed="rId7"/>
          <a:stretch>
            <a:fillRect/>
          </a:stretch>
        </p:blipFill>
        <p:spPr>
          <a:xfrm>
            <a:off x="3057760" y="4345274"/>
            <a:ext cx="904875" cy="990600"/>
          </a:xfrm>
          <a:prstGeom prst="rect">
            <a:avLst/>
          </a:prstGeom>
        </p:spPr>
      </p:pic>
      <p:pic>
        <p:nvPicPr>
          <p:cNvPr id="13" name="Grafik 13" descr="Ein Bild, das Spielzeug, Puppe enthält.&#10;&#10;Beschreibung automatisch generiert.">
            <a:extLst>
              <a:ext uri="{FF2B5EF4-FFF2-40B4-BE49-F238E27FC236}">
                <a16:creationId xmlns:a16="http://schemas.microsoft.com/office/drawing/2014/main" id="{F90F55A9-9036-A23F-A2B2-4B71D5A53C15}"/>
              </a:ext>
            </a:extLst>
          </p:cNvPr>
          <p:cNvPicPr>
            <a:picLocks noChangeAspect="1"/>
          </p:cNvPicPr>
          <p:nvPr/>
        </p:nvPicPr>
        <p:blipFill>
          <a:blip r:embed="rId8"/>
          <a:stretch>
            <a:fillRect/>
          </a:stretch>
        </p:blipFill>
        <p:spPr>
          <a:xfrm>
            <a:off x="1974564" y="4504154"/>
            <a:ext cx="847725" cy="847725"/>
          </a:xfrm>
          <a:prstGeom prst="rect">
            <a:avLst/>
          </a:prstGeom>
        </p:spPr>
      </p:pic>
      <p:pic>
        <p:nvPicPr>
          <p:cNvPr id="14" name="Grafik 14" descr="Ein Bild, das Text enthält.&#10;&#10;Beschreibung automatisch generiert.">
            <a:extLst>
              <a:ext uri="{FF2B5EF4-FFF2-40B4-BE49-F238E27FC236}">
                <a16:creationId xmlns:a16="http://schemas.microsoft.com/office/drawing/2014/main" id="{3260016D-FCC4-C344-01F1-8346D37B4023}"/>
              </a:ext>
            </a:extLst>
          </p:cNvPr>
          <p:cNvPicPr>
            <a:picLocks noChangeAspect="1"/>
          </p:cNvPicPr>
          <p:nvPr/>
        </p:nvPicPr>
        <p:blipFill>
          <a:blip r:embed="rId9"/>
          <a:stretch>
            <a:fillRect/>
          </a:stretch>
        </p:blipFill>
        <p:spPr>
          <a:xfrm>
            <a:off x="828910" y="4433341"/>
            <a:ext cx="790575" cy="914400"/>
          </a:xfrm>
          <a:prstGeom prst="rect">
            <a:avLst/>
          </a:prstGeom>
        </p:spPr>
      </p:pic>
    </p:spTree>
    <p:extLst>
      <p:ext uri="{BB962C8B-B14F-4D97-AF65-F5344CB8AC3E}">
        <p14:creationId xmlns:p14="http://schemas.microsoft.com/office/powerpoint/2010/main" val="168515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6">
            <a:extLst>
              <a:ext uri="{FF2B5EF4-FFF2-40B4-BE49-F238E27FC236}">
                <a16:creationId xmlns:a16="http://schemas.microsoft.com/office/drawing/2014/main" id="{3467EF27-6C3B-4367-B84C-AEEF96FEDB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0" y="1982097"/>
            <a:ext cx="12192000" cy="2972457"/>
          </a:xfrm>
          <a:prstGeom prst="rect">
            <a:avLst/>
          </a:prstGeom>
        </p:spPr>
      </p:pic>
      <p:pic>
        <p:nvPicPr>
          <p:cNvPr id="8" name="Imagem 6">
            <a:extLst>
              <a:ext uri="{FF2B5EF4-FFF2-40B4-BE49-F238E27FC236}">
                <a16:creationId xmlns:a16="http://schemas.microsoft.com/office/drawing/2014/main" id="{FFA6EC95-A821-4E50-BC21-AED9D4889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0" y="0"/>
            <a:ext cx="12213771" cy="1998540"/>
          </a:xfrm>
          <a:prstGeom prst="rect">
            <a:avLst/>
          </a:prstGeom>
        </p:spPr>
      </p:pic>
      <p:sp>
        <p:nvSpPr>
          <p:cNvPr id="4" name="Title 3">
            <a:extLst>
              <a:ext uri="{FF2B5EF4-FFF2-40B4-BE49-F238E27FC236}">
                <a16:creationId xmlns:a16="http://schemas.microsoft.com/office/drawing/2014/main" id="{1A009888-B3B1-47BA-BF69-6F172DBB8F84}"/>
              </a:ext>
            </a:extLst>
          </p:cNvPr>
          <p:cNvSpPr>
            <a:spLocks noGrp="1"/>
          </p:cNvSpPr>
          <p:nvPr>
            <p:ph type="ctrTitle"/>
          </p:nvPr>
        </p:nvSpPr>
        <p:spPr>
          <a:xfrm>
            <a:off x="2688566" y="540019"/>
            <a:ext cx="9144000" cy="1087999"/>
          </a:xfrm>
        </p:spPr>
        <p:txBody>
          <a:bodyPr>
            <a:normAutofit/>
          </a:bodyPr>
          <a:lstStyle/>
          <a:p>
            <a:r>
              <a:rPr lang="pt-PT" dirty="0">
                <a:solidFill>
                  <a:schemeClr val="bg1"/>
                </a:solidFill>
              </a:rPr>
              <a:t>Bedankt voor je aandacht!</a:t>
            </a:r>
            <a:endParaRPr lang="en-GB" dirty="0">
              <a:solidFill>
                <a:schemeClr val="bg1"/>
              </a:solidFill>
            </a:endParaRPr>
          </a:p>
        </p:txBody>
      </p:sp>
      <p:pic>
        <p:nvPicPr>
          <p:cNvPr id="6" name="Imagem 6">
            <a:extLst>
              <a:ext uri="{FF2B5EF4-FFF2-40B4-BE49-F238E27FC236}">
                <a16:creationId xmlns:a16="http://schemas.microsoft.com/office/drawing/2014/main" id="{9887F597-5D83-43FC-B512-95E5B2D38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667" t="12131" r="29594" b="36931"/>
          <a:stretch/>
        </p:blipFill>
        <p:spPr>
          <a:xfrm>
            <a:off x="427383" y="262628"/>
            <a:ext cx="2384914" cy="1719470"/>
          </a:xfrm>
          <a:prstGeom prst="rect">
            <a:avLst/>
          </a:prstGeom>
        </p:spPr>
      </p:pic>
      <p:pic>
        <p:nvPicPr>
          <p:cNvPr id="7" name="Imagem 6">
            <a:extLst>
              <a:ext uri="{FF2B5EF4-FFF2-40B4-BE49-F238E27FC236}">
                <a16:creationId xmlns:a16="http://schemas.microsoft.com/office/drawing/2014/main" id="{A3E3E7A8-1DA8-41A5-B554-E2938E801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066"/>
          <a:stretch/>
        </p:blipFill>
        <p:spPr>
          <a:xfrm>
            <a:off x="-1" y="4875903"/>
            <a:ext cx="12213771" cy="1998540"/>
          </a:xfrm>
          <a:prstGeom prst="rect">
            <a:avLst/>
          </a:prstGeom>
        </p:spPr>
      </p:pic>
      <p:sp>
        <p:nvSpPr>
          <p:cNvPr id="2" name="Rechteck: abgerundete Ecken 1">
            <a:extLst>
              <a:ext uri="{FF2B5EF4-FFF2-40B4-BE49-F238E27FC236}">
                <a16:creationId xmlns:a16="http://schemas.microsoft.com/office/drawing/2014/main" id="{8ADBD466-449C-4E19-93EB-294442A1460A}"/>
              </a:ext>
            </a:extLst>
          </p:cNvPr>
          <p:cNvSpPr/>
          <p:nvPr/>
        </p:nvSpPr>
        <p:spPr>
          <a:xfrm>
            <a:off x="277275" y="2041672"/>
            <a:ext cx="11659218" cy="45536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Marcador de Posição de Conteúdo 2">
            <a:extLst>
              <a:ext uri="{FF2B5EF4-FFF2-40B4-BE49-F238E27FC236}">
                <a16:creationId xmlns:a16="http://schemas.microsoft.com/office/drawing/2014/main" id="{0E983D6E-CBF1-40AE-97F2-10AFA003B821}"/>
              </a:ext>
            </a:extLst>
          </p:cNvPr>
          <p:cNvSpPr txBox="1">
            <a:spLocks/>
          </p:cNvSpPr>
          <p:nvPr/>
        </p:nvSpPr>
        <p:spPr>
          <a:xfrm>
            <a:off x="3177711" y="5983203"/>
            <a:ext cx="5798898" cy="355698"/>
          </a:xfrm>
          <a:prstGeom prst="rect">
            <a:avLst/>
          </a:prstGeom>
        </p:spPr>
        <p:txBody>
          <a:bodyPr vert="horz" lIns="91440" tIns="45720" rIns="91440" bIns="45720" rtlCol="0" anchor="ctr"/>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3600" dirty="0">
                <a:hlinkClick r:id="rId5">
                  <a:extLst>
                    <a:ext uri="{A12FA001-AC4F-418D-AE19-62706E023703}">
                      <ahyp:hlinkClr xmlns:ahyp="http://schemas.microsoft.com/office/drawing/2018/hyperlinkcolor" val="tx"/>
                    </a:ext>
                  </a:extLst>
                </a:hlinkClick>
              </a:rPr>
              <a:t>https://www.big-game.eu/</a:t>
            </a:r>
            <a:endParaRPr lang="pt-PT" sz="3600" dirty="0"/>
          </a:p>
          <a:p>
            <a:endParaRPr lang="pt-PT" dirty="0"/>
          </a:p>
        </p:txBody>
      </p:sp>
      <p:sp>
        <p:nvSpPr>
          <p:cNvPr id="11" name="Marcador de Posição do Texto 1">
            <a:extLst>
              <a:ext uri="{FF2B5EF4-FFF2-40B4-BE49-F238E27FC236}">
                <a16:creationId xmlns:a16="http://schemas.microsoft.com/office/drawing/2014/main" id="{3A0937EB-560B-4729-9C3F-0A7EB826C88B}"/>
              </a:ext>
            </a:extLst>
          </p:cNvPr>
          <p:cNvSpPr txBox="1">
            <a:spLocks/>
          </p:cNvSpPr>
          <p:nvPr/>
        </p:nvSpPr>
        <p:spPr>
          <a:xfrm>
            <a:off x="1006598" y="4830402"/>
            <a:ext cx="9914443" cy="873729"/>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4800" dirty="0"/>
              <a:t>Veel plezier met het spel!</a:t>
            </a:r>
          </a:p>
        </p:txBody>
      </p:sp>
      <p:pic>
        <p:nvPicPr>
          <p:cNvPr id="3" name="Grafik 2">
            <a:extLst>
              <a:ext uri="{FF2B5EF4-FFF2-40B4-BE49-F238E27FC236}">
                <a16:creationId xmlns:a16="http://schemas.microsoft.com/office/drawing/2014/main" id="{A02DAE8B-D7DD-40FE-AE5C-1699BBB2F79D}"/>
              </a:ext>
            </a:extLst>
          </p:cNvPr>
          <p:cNvPicPr>
            <a:picLocks noChangeAspect="1"/>
          </p:cNvPicPr>
          <p:nvPr/>
        </p:nvPicPr>
        <p:blipFill rotWithShape="1">
          <a:blip r:embed="rId6"/>
          <a:srcRect r="1089"/>
          <a:stretch/>
        </p:blipFill>
        <p:spPr>
          <a:xfrm>
            <a:off x="3114578" y="2348133"/>
            <a:ext cx="5698482" cy="2523963"/>
          </a:xfrm>
          <a:prstGeom prst="rect">
            <a:avLst/>
          </a:prstGeom>
        </p:spPr>
      </p:pic>
    </p:spTree>
    <p:extLst>
      <p:ext uri="{BB962C8B-B14F-4D97-AF65-F5344CB8AC3E}">
        <p14:creationId xmlns:p14="http://schemas.microsoft.com/office/powerpoint/2010/main" val="1822633468"/>
      </p:ext>
    </p:extLst>
  </p:cSld>
  <p:clrMapOvr>
    <a:masterClrMapping/>
  </p:clrMapOvr>
</p:sld>
</file>

<file path=ppt/theme/theme1.xml><?xml version="1.0" encoding="utf-8"?>
<a:theme xmlns:a="http://schemas.openxmlformats.org/drawingml/2006/main" name="7_Modelo de apresentaçã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9A85C4C4-BDBB-4652-B817-E6968E319450}" vid="{51970365-C0B2-4376-9448-E38F6B92E954}"/>
    </a:ext>
  </a:extLst>
</a:theme>
</file>

<file path=ppt/theme/theme10.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000" b="0" i="0" kern="1200" dirty="0" err="1" smtClean="0">
            <a:solidFill>
              <a:schemeClr val="bg1"/>
            </a:solidFill>
            <a:effectLst/>
            <a:latin typeface="+mn-lt"/>
            <a:ea typeface="+mn-ea"/>
            <a:cs typeface="+mn-cs"/>
          </a:defRPr>
        </a:defPPr>
      </a:lstStyle>
    </a:txDef>
  </a:objectDefaults>
  <a:extraClrSchemeLst/>
  <a:extLst>
    <a:ext uri="{05A4C25C-085E-4340-85A3-A5531E510DB2}">
      <thm15:themeFamily xmlns:thm15="http://schemas.microsoft.com/office/thememl/2012/main" name="Apresentação1" id="{D64CA101-ADB0-4D7D-9B00-3E6263E32A9B}" vid="{40BB783C-58F0-496F-A655-72E8CD32BF7F}"/>
    </a:ext>
  </a:extLst>
</a:theme>
</file>

<file path=ppt/theme/theme1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9A85C4C4-BDBB-4652-B817-E6968E319450}" vid="{434054DF-1CE5-47ED-8C93-F19FF652BA60}"/>
    </a:ext>
  </a:extLst>
</a:theme>
</file>

<file path=ppt/theme/theme3.xml><?xml version="1.0" encoding="utf-8"?>
<a:theme xmlns:a="http://schemas.openxmlformats.org/drawingml/2006/main" name="1_Modelo de apresentaçã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9A85C4C4-BDBB-4652-B817-E6968E319450}" vid="{465F57AF-47DF-428F-9730-3B8A4C4819C3}"/>
    </a:ext>
  </a:extLst>
</a:theme>
</file>

<file path=ppt/theme/theme4.xml><?xml version="1.0" encoding="utf-8"?>
<a:theme xmlns:a="http://schemas.openxmlformats.org/drawingml/2006/main" name="2_Modelo de apresentaçã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9A85C4C4-BDBB-4652-B817-E6968E319450}" vid="{EE73307E-FAC4-475E-9F78-75CC45D4F425}"/>
    </a:ext>
  </a:extLst>
</a:theme>
</file>

<file path=ppt/theme/theme5.xml><?xml version="1.0" encoding="utf-8"?>
<a:theme xmlns:a="http://schemas.openxmlformats.org/drawingml/2006/main" name="3_Modelo de apresentaçã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9A85C4C4-BDBB-4652-B817-E6968E319450}" vid="{EAF1B9C0-047F-492E-9138-396CC9F13692}"/>
    </a:ext>
  </a:extLst>
</a:theme>
</file>

<file path=ppt/theme/theme6.xml><?xml version="1.0" encoding="utf-8"?>
<a:theme xmlns:a="http://schemas.openxmlformats.org/drawingml/2006/main" name="4_Modelo de apresentaçã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9A85C4C4-BDBB-4652-B817-E6968E319450}" vid="{BD82401E-1042-4DFC-AEBF-E563FB709B8B}"/>
    </a:ext>
  </a:extLst>
</a:theme>
</file>

<file path=ppt/theme/theme7.xml><?xml version="1.0" encoding="utf-8"?>
<a:theme xmlns:a="http://schemas.openxmlformats.org/drawingml/2006/main" name="5_Modelo de apresentaçã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9A85C4C4-BDBB-4652-B817-E6968E319450}" vid="{C1591972-1FD1-4F98-B7DF-14A0E5FFB3C7}"/>
    </a:ext>
  </a:extLst>
</a:theme>
</file>

<file path=ppt/theme/theme8.xml><?xml version="1.0" encoding="utf-8"?>
<a:theme xmlns:a="http://schemas.openxmlformats.org/drawingml/2006/main" name="6_Modelo de apresentaçã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9A85C4C4-BDBB-4652-B817-E6968E319450}" vid="{20B4F884-FA59-43F5-854F-D12D32652428}"/>
    </a:ext>
  </a:extLst>
</a:theme>
</file>

<file path=ppt/theme/theme9.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e07f295-582f-4243-8d55-9cfd42c99c89" xsi:nil="true"/>
    <lcf76f155ced4ddcb4097134ff3c332f xmlns="bb94341c-0751-4c25-ac37-764b23d88d5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FC57F08E5ADE4AB240EAE14A5CBC5E" ma:contentTypeVersion="13" ma:contentTypeDescription="Een nieuw document maken." ma:contentTypeScope="" ma:versionID="8473f15294228d401fef083afa98a3e8">
  <xsd:schema xmlns:xsd="http://www.w3.org/2001/XMLSchema" xmlns:xs="http://www.w3.org/2001/XMLSchema" xmlns:p="http://schemas.microsoft.com/office/2006/metadata/properties" xmlns:ns2="bb94341c-0751-4c25-ac37-764b23d88d5f" xmlns:ns3="9e07f295-582f-4243-8d55-9cfd42c99c89" targetNamespace="http://schemas.microsoft.com/office/2006/metadata/properties" ma:root="true" ma:fieldsID="cc5e92ab9c4bc1c1c22b2771980e3fac" ns2:_="" ns3:_="">
    <xsd:import namespace="bb94341c-0751-4c25-ac37-764b23d88d5f"/>
    <xsd:import namespace="9e07f295-582f-4243-8d55-9cfd42c99c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94341c-0751-4c25-ac37-764b23d88d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47c37ba9-8bf5-4ed0-9eb2-e95542495518"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07f295-582f-4243-8d55-9cfd42c99c8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4358bc-398a-4f3b-8f87-f77e46869582}" ma:internalName="TaxCatchAll" ma:showField="CatchAllData" ma:web="9e07f295-582f-4243-8d55-9cfd42c99c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C86036-9318-4820-9CF1-82E6E5C5D6F9}">
  <ds:schemaRefs>
    <ds:schemaRef ds:uri="http://purl.org/dc/dcmitype/"/>
    <ds:schemaRef ds:uri="http://schemas.microsoft.com/office/infopath/2007/PartnerControls"/>
    <ds:schemaRef ds:uri="9e07f295-582f-4243-8d55-9cfd42c99c89"/>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www.w3.org/XML/1998/namespace"/>
    <ds:schemaRef ds:uri="bb94341c-0751-4c25-ac37-764b23d88d5f"/>
    <ds:schemaRef ds:uri="http://purl.org/dc/elements/1.1/"/>
  </ds:schemaRefs>
</ds:datastoreItem>
</file>

<file path=customXml/itemProps2.xml><?xml version="1.0" encoding="utf-8"?>
<ds:datastoreItem xmlns:ds="http://schemas.openxmlformats.org/officeDocument/2006/customXml" ds:itemID="{CB739BFB-8B62-4F01-8AB3-F2BEA95EE4F0}"/>
</file>

<file path=customXml/itemProps3.xml><?xml version="1.0" encoding="utf-8"?>
<ds:datastoreItem xmlns:ds="http://schemas.openxmlformats.org/officeDocument/2006/customXml" ds:itemID="{A705961C-0AC7-479C-AA32-B8BF8B3C4E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DESIRE - Presentation Proposal</Template>
  <TotalTime>23</TotalTime>
  <Words>323</Words>
  <Application>Microsoft Office PowerPoint</Application>
  <PresentationFormat>Breedbeeld</PresentationFormat>
  <Paragraphs>52</Paragraphs>
  <Slides>6</Slides>
  <Notes>6</Notes>
  <HiddenSlides>0</HiddenSlides>
  <MMClips>0</MMClips>
  <ScaleCrop>false</ScaleCrop>
  <HeadingPairs>
    <vt:vector size="6" baseType="variant">
      <vt:variant>
        <vt:lpstr>Gebruikte lettertypen</vt:lpstr>
      </vt:variant>
      <vt:variant>
        <vt:i4>3</vt:i4>
      </vt:variant>
      <vt:variant>
        <vt:lpstr>Thema</vt:lpstr>
      </vt:variant>
      <vt:variant>
        <vt:i4>10</vt:i4>
      </vt:variant>
      <vt:variant>
        <vt:lpstr>Diatitels</vt:lpstr>
      </vt:variant>
      <vt:variant>
        <vt:i4>6</vt:i4>
      </vt:variant>
    </vt:vector>
  </HeadingPairs>
  <TitlesOfParts>
    <vt:vector size="19" baseType="lpstr">
      <vt:lpstr>Arial</vt:lpstr>
      <vt:lpstr>Calibri</vt:lpstr>
      <vt:lpstr>Calibri Light</vt:lpstr>
      <vt:lpstr>7_Modelo de apresentação personalizado</vt:lpstr>
      <vt:lpstr>Modelo de apresentação personalizado</vt:lpstr>
      <vt:lpstr>1_Modelo de apresentação personalizado</vt:lpstr>
      <vt:lpstr>2_Modelo de apresentação personalizado</vt:lpstr>
      <vt:lpstr>3_Modelo de apresentação personalizado</vt:lpstr>
      <vt:lpstr>4_Modelo de apresentação personalizado</vt:lpstr>
      <vt:lpstr>5_Modelo de apresentação personalizado</vt:lpstr>
      <vt:lpstr>6_Modelo de apresentação personalizado</vt:lpstr>
      <vt:lpstr>1_Tema do Office</vt:lpstr>
      <vt:lpstr>2_Tema do Office</vt:lpstr>
      <vt:lpstr>PowerPoint-presentatie</vt:lpstr>
      <vt:lpstr>Achtergrond</vt:lpstr>
      <vt:lpstr>Doelstellingen</vt:lpstr>
      <vt:lpstr>Resultaten</vt:lpstr>
      <vt:lpstr>BIG spel</vt:lpstr>
      <vt:lpstr>Bedankt voor je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carinadantas</dc:creator>
  <cp:keywords>, docId:CABDCF983B05AB2E186621A7FD4FB766</cp:keywords>
  <cp:lastModifiedBy>Sandra De Clonie</cp:lastModifiedBy>
  <cp:revision>196</cp:revision>
  <cp:lastPrinted>2021-06-09T14:04:19Z</cp:lastPrinted>
  <dcterms:created xsi:type="dcterms:W3CDTF">2021-02-16T17:24:47Z</dcterms:created>
  <dcterms:modified xsi:type="dcterms:W3CDTF">2022-12-15T11:21:37Z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0x01010055FC57F08E5ADE4AB240EAE14A5CBC5E</vt:lpwstr>
  </property>
  <property fmtid="{D5CDD505-2E9C-101B-9397-08002B2CF9AE}" pid="3" name="MediaServiceImageTags">
    <vt:lpwstr/>
  </property>
</Properties>
</file>