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27C98-9841-4E82-BBB3-A8C63A4C4EF3}" v="5" dt="2023-01-25T13:37:23.1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" userId="S::eckert_isis-sozialforschung.de#ext#@afedemyeu.onmicrosoft.com::e966301e-07d7-4e10-8fe6-73f3450e73d1" providerId="AD" clId="Web-{19127C98-9841-4E82-BBB3-A8C63A4C4EF3}"/>
    <pc:docChg chg="modSld">
      <pc:chgData name="Jana" userId="S::eckert_isis-sozialforschung.de#ext#@afedemyeu.onmicrosoft.com::e966301e-07d7-4e10-8fe6-73f3450e73d1" providerId="AD" clId="Web-{19127C98-9841-4E82-BBB3-A8C63A4C4EF3}" dt="2023-01-25T13:37:23.127" v="4" actId="14100"/>
      <pc:docMkLst>
        <pc:docMk/>
      </pc:docMkLst>
      <pc:sldChg chg="addSp delSp modSp">
        <pc:chgData name="Jana" userId="S::eckert_isis-sozialforschung.de#ext#@afedemyeu.onmicrosoft.com::e966301e-07d7-4e10-8fe6-73f3450e73d1" providerId="AD" clId="Web-{19127C98-9841-4E82-BBB3-A8C63A4C4EF3}" dt="2023-01-25T13:37:23.127" v="4" actId="14100"/>
        <pc:sldMkLst>
          <pc:docMk/>
          <pc:sldMk cId="0" sldId="259"/>
        </pc:sldMkLst>
        <pc:picChg chg="add mod">
          <ac:chgData name="Jana" userId="S::eckert_isis-sozialforschung.de#ext#@afedemyeu.onmicrosoft.com::e966301e-07d7-4e10-8fe6-73f3450e73d1" providerId="AD" clId="Web-{19127C98-9841-4E82-BBB3-A8C63A4C4EF3}" dt="2023-01-25T13:37:23.127" v="4" actId="14100"/>
          <ac:picMkLst>
            <pc:docMk/>
            <pc:sldMk cId="0" sldId="259"/>
            <ac:picMk id="2" creationId="{21DB16FE-A386-7DD0-0F9E-D617ECF738F1}"/>
          </ac:picMkLst>
        </pc:picChg>
        <pc:picChg chg="del">
          <ac:chgData name="Jana" userId="S::eckert_isis-sozialforschung.de#ext#@afedemyeu.onmicrosoft.com::e966301e-07d7-4e10-8fe6-73f3450e73d1" providerId="AD" clId="Web-{19127C98-9841-4E82-BBB3-A8C63A4C4EF3}" dt="2023-01-25T13:36:55.485" v="1"/>
          <ac:picMkLst>
            <pc:docMk/>
            <pc:sldMk cId="0" sldId="259"/>
            <ac:picMk id="27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71" y="-16444"/>
            <a:ext cx="12251343" cy="6890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05" y="-32888"/>
            <a:ext cx="12280576" cy="690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6" descr="Imagem 6"/>
          <p:cNvPicPr>
            <a:picLocks noChangeAspect="1"/>
          </p:cNvPicPr>
          <p:nvPr/>
        </p:nvPicPr>
        <p:blipFill>
          <a:blip r:embed="rId2"/>
          <a:srcRect l="6247" t="44623" r="6247" b="20448"/>
          <a:stretch>
            <a:fillRect/>
          </a:stretch>
        </p:blipFill>
        <p:spPr>
          <a:xfrm>
            <a:off x="735723" y="4193628"/>
            <a:ext cx="10720553" cy="240687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here"/>
          <p:cNvSpPr txBox="1">
            <a:spLocks noGrp="1"/>
          </p:cNvSpPr>
          <p:nvPr>
            <p:ph type="title" hasCustomPrompt="1"/>
          </p:nvPr>
        </p:nvSpPr>
        <p:spPr>
          <a:xfrm>
            <a:off x="2113333" y="4803909"/>
            <a:ext cx="7692065" cy="590720"/>
          </a:xfrm>
          <a:prstGeom prst="rect">
            <a:avLst/>
          </a:prstGeom>
        </p:spPr>
        <p:txBody>
          <a:bodyPr anchor="t"/>
          <a:lstStyle>
            <a:lvl1pPr algn="ctr">
              <a:defRPr sz="3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here</a:t>
            </a:r>
          </a:p>
        </p:txBody>
      </p:sp>
      <p:sp>
        <p:nvSpPr>
          <p:cNvPr id="1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13439" y="5718659"/>
            <a:ext cx="7691854" cy="35569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647700" indent="-190500" algn="ctr">
              <a:buFontTx/>
              <a:defRPr sz="2000"/>
            </a:lvl2pPr>
            <a:lvl3pPr marL="1143000" indent="-228600" algn="ctr">
              <a:buFontTx/>
              <a:defRPr sz="2000"/>
            </a:lvl3pPr>
            <a:lvl4pPr marL="1625600" indent="-254000" algn="ctr">
              <a:buFontTx/>
              <a:defRPr sz="2000"/>
            </a:lvl4pPr>
            <a:lvl5pPr marL="2082800" indent="-254000" algn="ctr">
              <a:buFontTx/>
              <a:defRPr sz="2000"/>
            </a:lvl5pPr>
          </a:lstStyle>
          <a:p>
            <a:r>
              <a:t>Place | Date | Speaker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1" y="0"/>
            <a:ext cx="12248639" cy="6887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m 1" descr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45" y="6441261"/>
            <a:ext cx="4097508" cy="34832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Marcador de Posição da Imagem 3"/>
          <p:cNvSpPr>
            <a:spLocks noGrp="1"/>
          </p:cNvSpPr>
          <p:nvPr>
            <p:ph type="pic" sz="quarter" idx="21"/>
          </p:nvPr>
        </p:nvSpPr>
        <p:spPr>
          <a:xfrm>
            <a:off x="5622130" y="4014015"/>
            <a:ext cx="947739" cy="946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475830" y="5074298"/>
            <a:ext cx="5240338" cy="3312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 b="1">
                <a:solidFill>
                  <a:srgbClr val="138CAB"/>
                </a:solidFill>
              </a:defRPr>
            </a:lvl1pPr>
            <a:lvl2pPr marL="647700" indent="-190500" algn="ctr">
              <a:buFontTx/>
              <a:defRPr sz="2000" b="1">
                <a:solidFill>
                  <a:srgbClr val="138CAB"/>
                </a:solidFill>
              </a:defRPr>
            </a:lvl2pPr>
            <a:lvl3pPr marL="1143000" indent="-228600" algn="ctr">
              <a:buFontTx/>
              <a:defRPr sz="2000" b="1">
                <a:solidFill>
                  <a:srgbClr val="138CAB"/>
                </a:solidFill>
              </a:defRPr>
            </a:lvl3pPr>
            <a:lvl4pPr marL="1625600" indent="-254000" algn="ctr">
              <a:buFontTx/>
              <a:defRPr sz="2000" b="1">
                <a:solidFill>
                  <a:srgbClr val="138CAB"/>
                </a:solidFill>
              </a:defRPr>
            </a:lvl4pPr>
            <a:lvl5pPr marL="2082800" indent="-254000" algn="ctr">
              <a:buFontTx/>
              <a:defRPr sz="2000" b="1">
                <a:solidFill>
                  <a:srgbClr val="138CAB"/>
                </a:solidFill>
              </a:defRPr>
            </a:lvl5pPr>
          </a:lstStyle>
          <a:p>
            <a:r>
              <a:t>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3" name="Marcador de Posição do Tex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5830" y="5519723"/>
            <a:ext cx="5240338" cy="3312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3B3838"/>
                </a:solidFill>
              </a:defRPr>
            </a:lvl1pPr>
          </a:lstStyle>
          <a:p>
            <a:r>
              <a:t>Email | Information</a:t>
            </a:r>
          </a:p>
        </p:txBody>
      </p:sp>
      <p:sp>
        <p:nvSpPr>
          <p:cNvPr id="124" name="Thank you!"/>
          <p:cNvSpPr txBox="1"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4" cy="930584"/>
          </a:xfrm>
          <a:prstGeom prst="rect">
            <a:avLst/>
          </a:prstGeom>
        </p:spPr>
        <p:txBody>
          <a:bodyPr anchor="t"/>
          <a:lstStyle>
            <a:lvl1pPr algn="ctr">
              <a:defRPr sz="6000" b="1">
                <a:solidFill>
                  <a:srgbClr val="138C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Thank you!</a:t>
            </a:r>
          </a:p>
        </p:txBody>
      </p:sp>
      <p:sp>
        <p:nvSpPr>
          <p:cNvPr id="12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3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o de Títu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4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6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6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7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9" name="Marcador de Posição do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8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20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4" name="Marcador de Posição do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0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113"/>
            <a:ext cx="12191998" cy="685604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"/>
          <p:cNvSpPr txBox="1">
            <a:spLocks noGrp="1"/>
          </p:cNvSpPr>
          <p:nvPr>
            <p:ph type="title" hasCustomPrompt="1"/>
          </p:nvPr>
        </p:nvSpPr>
        <p:spPr>
          <a:xfrm>
            <a:off x="289746" y="971042"/>
            <a:ext cx="5099551" cy="469340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138C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</a:t>
            </a:r>
          </a:p>
        </p:txBody>
      </p:sp>
      <p:sp>
        <p:nvSpPr>
          <p:cNvPr id="25" name="Marcador de Posição da Imagem 4"/>
          <p:cNvSpPr>
            <a:spLocks noGrp="1"/>
          </p:cNvSpPr>
          <p:nvPr>
            <p:ph type="pic" sz="half" idx="21"/>
          </p:nvPr>
        </p:nvSpPr>
        <p:spPr>
          <a:xfrm>
            <a:off x="7743825" y="647700"/>
            <a:ext cx="3892550" cy="56880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89746" y="1998733"/>
            <a:ext cx="6491289" cy="433698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3B3838"/>
                </a:solidFill>
              </a:defRPr>
            </a:lvl1pPr>
            <a:lvl2pPr marL="647700" indent="-190500">
              <a:buFontTx/>
              <a:defRPr sz="2000">
                <a:solidFill>
                  <a:srgbClr val="3B3838"/>
                </a:solidFill>
              </a:defRPr>
            </a:lvl2pPr>
            <a:lvl3pPr marL="1104900" indent="-190500">
              <a:buFontTx/>
              <a:defRPr sz="2000">
                <a:solidFill>
                  <a:srgbClr val="3B3838"/>
                </a:solidFill>
              </a:defRPr>
            </a:lvl3pPr>
            <a:lvl4pPr marL="1562100" indent="-190500">
              <a:buFontTx/>
              <a:defRPr sz="2000">
                <a:solidFill>
                  <a:srgbClr val="3B3838"/>
                </a:solidFill>
              </a:defRPr>
            </a:lvl4pPr>
            <a:lvl5pPr marL="2019300" indent="-190500">
              <a:buFontTx/>
              <a:defRPr sz="2000">
                <a:solidFill>
                  <a:srgbClr val="3B3838"/>
                </a:solidFill>
              </a:defRPr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213" name="Marcador de Posição d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" y="857"/>
            <a:ext cx="12191347" cy="685714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le here"/>
          <p:cNvSpPr txBox="1">
            <a:spLocks noGrp="1"/>
          </p:cNvSpPr>
          <p:nvPr>
            <p:ph type="title" hasCustomPrompt="1"/>
          </p:nvPr>
        </p:nvSpPr>
        <p:spPr>
          <a:xfrm>
            <a:off x="1306278" y="4806669"/>
            <a:ext cx="9580971" cy="590719"/>
          </a:xfrm>
          <a:prstGeom prst="rect">
            <a:avLst/>
          </a:prstGeom>
        </p:spPr>
        <p:txBody>
          <a:bodyPr anchor="t"/>
          <a:lstStyle>
            <a:lvl1pPr algn="ctr"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here</a:t>
            </a:r>
          </a:p>
        </p:txBody>
      </p:sp>
      <p:sp>
        <p:nvSpPr>
          <p:cNvPr id="2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06512" y="5600039"/>
            <a:ext cx="9642476" cy="35569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47700" indent="-190500" algn="ctr">
              <a:buFontTx/>
              <a:defRPr sz="2000">
                <a:solidFill>
                  <a:srgbClr val="FFFFFF"/>
                </a:solidFill>
              </a:defRPr>
            </a:lvl2pPr>
            <a:lvl3pPr marL="1143000" indent="-228600" algn="ctr">
              <a:buFontTx/>
              <a:defRPr sz="2000">
                <a:solidFill>
                  <a:srgbClr val="FFFFFF"/>
                </a:solidFill>
              </a:defRPr>
            </a:lvl3pPr>
            <a:lvl4pPr marL="1625600" indent="-254000" algn="ctr">
              <a:buFontTx/>
              <a:defRPr sz="2000">
                <a:solidFill>
                  <a:srgbClr val="FFFFFF"/>
                </a:solidFill>
              </a:defRPr>
            </a:lvl4pPr>
            <a:lvl5pPr marL="2082800" indent="-254000" algn="ctr">
              <a:buFontTx/>
              <a:defRPr sz="2000">
                <a:solidFill>
                  <a:srgbClr val="FFFFFF"/>
                </a:solidFill>
              </a:defRPr>
            </a:lvl5pPr>
          </a:lstStyle>
          <a:p>
            <a:r>
              <a:t>Place | Date | Speaker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2" y="0"/>
            <a:ext cx="12248643" cy="6887895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"/>
          <p:cNvSpPr txBox="1"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1" cy="427895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138C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</a:t>
            </a:r>
          </a:p>
        </p:txBody>
      </p:sp>
      <p:sp>
        <p:nvSpPr>
          <p:cNvPr id="3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260350" y="1684673"/>
            <a:ext cx="11699875" cy="38671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B3838"/>
                </a:solidFill>
              </a:defRPr>
            </a:lvl1pPr>
            <a:lvl2pPr marL="647700" indent="-190500">
              <a:defRPr sz="2000">
                <a:solidFill>
                  <a:srgbClr val="3B3838"/>
                </a:solidFill>
              </a:defRPr>
            </a:lvl2pPr>
            <a:lvl3pPr marL="1143000" indent="-228600">
              <a:defRPr sz="2000">
                <a:solidFill>
                  <a:srgbClr val="3B3838"/>
                </a:solidFill>
              </a:defRPr>
            </a:lvl3pPr>
            <a:lvl4pPr marL="1625600" indent="-254000">
              <a:defRPr sz="2000">
                <a:solidFill>
                  <a:srgbClr val="3B3838"/>
                </a:solidFill>
              </a:defRPr>
            </a:lvl4pPr>
            <a:lvl5pPr marL="2082800" indent="-254000">
              <a:defRPr sz="2000">
                <a:solidFill>
                  <a:srgbClr val="3B3838"/>
                </a:solidFill>
              </a:defRPr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2" y="0"/>
            <a:ext cx="12248643" cy="688789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le"/>
          <p:cNvSpPr txBox="1"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1" cy="427895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138C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</a:t>
            </a:r>
          </a:p>
        </p:txBody>
      </p:sp>
      <p:sp>
        <p:nvSpPr>
          <p:cNvPr id="4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51370" y="3180169"/>
            <a:ext cx="2492346" cy="2654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47700" indent="-190500">
              <a:buFontTx/>
              <a:defRPr sz="2000">
                <a:solidFill>
                  <a:srgbClr val="FFFFFF"/>
                </a:solidFill>
              </a:defRPr>
            </a:lvl2pPr>
            <a:lvl3pPr marL="1143000" indent="-228600">
              <a:buFontTx/>
              <a:defRPr sz="2000">
                <a:solidFill>
                  <a:srgbClr val="FFFFFF"/>
                </a:solidFill>
              </a:defRPr>
            </a:lvl3pPr>
            <a:lvl4pPr marL="1625600" indent="-254000">
              <a:buFontTx/>
              <a:defRPr sz="2000">
                <a:solidFill>
                  <a:srgbClr val="FFFFFF"/>
                </a:solidFill>
              </a:defRPr>
            </a:lvl4pPr>
            <a:lvl5pPr marL="2082800" indent="-254000">
              <a:buFontTx/>
              <a:defRPr sz="2000">
                <a:solidFill>
                  <a:srgbClr val="FFFFFF"/>
                </a:solidFill>
              </a:defRPr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Marcador de Posição do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4870057" y="3180169"/>
            <a:ext cx="2492347" cy="2654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t>Text here</a:t>
            </a:r>
          </a:p>
        </p:txBody>
      </p:sp>
      <p:sp>
        <p:nvSpPr>
          <p:cNvPr id="48" name="Marcador de Posição do Texto 4"/>
          <p:cNvSpPr>
            <a:spLocks noGrp="1"/>
          </p:cNvSpPr>
          <p:nvPr>
            <p:ph type="body" sz="quarter" idx="22" hasCustomPrompt="1"/>
          </p:nvPr>
        </p:nvSpPr>
        <p:spPr>
          <a:xfrm>
            <a:off x="8388743" y="3180169"/>
            <a:ext cx="2492347" cy="2654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t>Text here</a:t>
            </a:r>
          </a:p>
        </p:txBody>
      </p:sp>
      <p:sp>
        <p:nvSpPr>
          <p:cNvPr id="49" name="Marcador de Posição do Texto 2"/>
          <p:cNvSpPr>
            <a:spLocks noGrp="1"/>
          </p:cNvSpPr>
          <p:nvPr>
            <p:ph type="body" sz="quarter" idx="23" hasCustomPrompt="1"/>
          </p:nvPr>
        </p:nvSpPr>
        <p:spPr>
          <a:xfrm>
            <a:off x="1351370" y="2403137"/>
            <a:ext cx="2492376" cy="3886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50" name="Marcador de Posição do Texto 2"/>
          <p:cNvSpPr>
            <a:spLocks noGrp="1"/>
          </p:cNvSpPr>
          <p:nvPr>
            <p:ph type="body" sz="quarter" idx="24" hasCustomPrompt="1"/>
          </p:nvPr>
        </p:nvSpPr>
        <p:spPr>
          <a:xfrm>
            <a:off x="4870027" y="2403136"/>
            <a:ext cx="2492376" cy="3886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51" name="Marcador de Posição do Texto 2"/>
          <p:cNvSpPr>
            <a:spLocks noGrp="1"/>
          </p:cNvSpPr>
          <p:nvPr>
            <p:ph type="body" sz="quarter" idx="25" hasCustomPrompt="1"/>
          </p:nvPr>
        </p:nvSpPr>
        <p:spPr>
          <a:xfrm>
            <a:off x="8388729" y="2403136"/>
            <a:ext cx="2492376" cy="3886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5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2" y="0"/>
            <a:ext cx="12248641" cy="688789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le"/>
          <p:cNvSpPr txBox="1"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1" cy="427895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138C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50774" y="3180169"/>
            <a:ext cx="3770889" cy="2654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47700" indent="-190500">
              <a:buFontTx/>
              <a:defRPr sz="2000">
                <a:solidFill>
                  <a:srgbClr val="FFFFFF"/>
                </a:solidFill>
              </a:defRPr>
            </a:lvl2pPr>
            <a:lvl3pPr marL="1143000" indent="-228600">
              <a:buFontTx/>
              <a:defRPr sz="2000">
                <a:solidFill>
                  <a:srgbClr val="FFFFFF"/>
                </a:solidFill>
              </a:defRPr>
            </a:lvl3pPr>
            <a:lvl4pPr marL="1625600" indent="-254000">
              <a:buFontTx/>
              <a:defRPr sz="2000">
                <a:solidFill>
                  <a:srgbClr val="FFFFFF"/>
                </a:solidFill>
              </a:defRPr>
            </a:lvl4pPr>
            <a:lvl5pPr marL="2082800" indent="-254000">
              <a:buFontTx/>
              <a:defRPr sz="2000">
                <a:solidFill>
                  <a:srgbClr val="FFFFFF"/>
                </a:solidFill>
              </a:defRPr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rcador de Posição do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6773033" y="3180169"/>
            <a:ext cx="3776284" cy="2654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t>Text here</a:t>
            </a:r>
          </a:p>
        </p:txBody>
      </p:sp>
      <p:sp>
        <p:nvSpPr>
          <p:cNvPr id="63" name="Marcador de Posição do Texto 2"/>
          <p:cNvSpPr>
            <a:spLocks noGrp="1"/>
          </p:cNvSpPr>
          <p:nvPr>
            <p:ph type="body" sz="quarter" idx="22" hasCustomPrompt="1"/>
          </p:nvPr>
        </p:nvSpPr>
        <p:spPr>
          <a:xfrm>
            <a:off x="1650775" y="2403137"/>
            <a:ext cx="3770934" cy="3886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64" name="Marcador de Posição do Texto 2"/>
          <p:cNvSpPr>
            <a:spLocks noGrp="1"/>
          </p:cNvSpPr>
          <p:nvPr>
            <p:ph type="body" sz="quarter" idx="23" hasCustomPrompt="1"/>
          </p:nvPr>
        </p:nvSpPr>
        <p:spPr>
          <a:xfrm>
            <a:off x="6773005" y="2403136"/>
            <a:ext cx="3776329" cy="3886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2" y="0"/>
            <a:ext cx="12248641" cy="6887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m 6" descr="Imagem 6"/>
          <p:cNvPicPr>
            <a:picLocks noChangeAspect="1"/>
          </p:cNvPicPr>
          <p:nvPr/>
        </p:nvPicPr>
        <p:blipFill>
          <a:blip r:embed="rId3"/>
          <a:srcRect t="92403" b="28"/>
          <a:stretch>
            <a:fillRect/>
          </a:stretch>
        </p:blipFill>
        <p:spPr>
          <a:xfrm>
            <a:off x="-41444" y="6368901"/>
            <a:ext cx="12251359" cy="518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m 6" descr="Imagem 6"/>
          <p:cNvPicPr>
            <a:picLocks noChangeAspect="1"/>
          </p:cNvPicPr>
          <p:nvPr/>
        </p:nvPicPr>
        <p:blipFill>
          <a:blip r:embed="rId4"/>
          <a:srcRect l="15270" t="12632" b="37374"/>
          <a:stretch>
            <a:fillRect/>
          </a:stretch>
        </p:blipFill>
        <p:spPr>
          <a:xfrm>
            <a:off x="-30809" y="857"/>
            <a:ext cx="6908955" cy="2327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m 6" descr="Imagem 6"/>
          <p:cNvPicPr>
            <a:picLocks noChangeAspect="1"/>
          </p:cNvPicPr>
          <p:nvPr/>
        </p:nvPicPr>
        <p:blipFill>
          <a:blip r:embed="rId3"/>
          <a:srcRect t="92403" b="28"/>
          <a:stretch>
            <a:fillRect/>
          </a:stretch>
        </p:blipFill>
        <p:spPr>
          <a:xfrm rot="5400000">
            <a:off x="-2974822" y="2933376"/>
            <a:ext cx="6482355" cy="615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m 6" descr="Imagem 6"/>
          <p:cNvPicPr>
            <a:picLocks noChangeAspect="1"/>
          </p:cNvPicPr>
          <p:nvPr/>
        </p:nvPicPr>
        <p:blipFill>
          <a:blip r:embed="rId3"/>
          <a:srcRect t="92403" b="28"/>
          <a:stretch>
            <a:fillRect/>
          </a:stretch>
        </p:blipFill>
        <p:spPr>
          <a:xfrm>
            <a:off x="5333998" y="-1"/>
            <a:ext cx="6906756" cy="85060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"/>
          <p:cNvSpPr txBox="1">
            <a:spLocks noGrp="1"/>
          </p:cNvSpPr>
          <p:nvPr>
            <p:ph type="title" hasCustomPrompt="1"/>
          </p:nvPr>
        </p:nvSpPr>
        <p:spPr>
          <a:xfrm>
            <a:off x="486958" y="1035780"/>
            <a:ext cx="5161284" cy="542167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</a:t>
            </a:r>
          </a:p>
        </p:txBody>
      </p:sp>
      <p:sp>
        <p:nvSpPr>
          <p:cNvPr id="7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86958" y="2573266"/>
            <a:ext cx="7629354" cy="373852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3B3838"/>
                </a:solidFill>
              </a:defRPr>
            </a:lvl1pPr>
            <a:lvl2pPr marL="647700" indent="-190500">
              <a:buFontTx/>
              <a:defRPr sz="2000">
                <a:solidFill>
                  <a:srgbClr val="3B3838"/>
                </a:solidFill>
              </a:defRPr>
            </a:lvl2pPr>
            <a:lvl3pPr marL="1143000" indent="-228600">
              <a:buFontTx/>
              <a:defRPr sz="2000">
                <a:solidFill>
                  <a:srgbClr val="3B3838"/>
                </a:solidFill>
              </a:defRPr>
            </a:lvl3pPr>
            <a:lvl4pPr marL="1625600" indent="-254000">
              <a:buFontTx/>
              <a:defRPr sz="2000">
                <a:solidFill>
                  <a:srgbClr val="3B3838"/>
                </a:solidFill>
              </a:defRPr>
            </a:lvl4pPr>
            <a:lvl5pPr marL="2082800" indent="-254000">
              <a:buFontTx/>
              <a:defRPr sz="2000">
                <a:solidFill>
                  <a:srgbClr val="3B3838"/>
                </a:solidFill>
              </a:defRPr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1" y="0"/>
            <a:ext cx="12248639" cy="688789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hank you!"/>
          <p:cNvSpPr txBox="1"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4" cy="542167"/>
          </a:xfrm>
          <a:prstGeom prst="rect">
            <a:avLst/>
          </a:prstGeom>
        </p:spPr>
        <p:txBody>
          <a:bodyPr anchor="t"/>
          <a:lstStyle>
            <a:lvl1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Thank you!</a:t>
            </a:r>
          </a:p>
        </p:txBody>
      </p:sp>
      <p:pic>
        <p:nvPicPr>
          <p:cNvPr id="88" name="Imagem 1" descr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45" y="6441261"/>
            <a:ext cx="4097508" cy="348329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1" y="0"/>
            <a:ext cx="12248639" cy="68878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hank you!"/>
          <p:cNvSpPr txBox="1"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4" cy="542167"/>
          </a:xfrm>
          <a:prstGeom prst="rect">
            <a:avLst/>
          </a:prstGeom>
        </p:spPr>
        <p:txBody>
          <a:bodyPr anchor="t"/>
          <a:lstStyle>
            <a:lvl1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Thank you!</a:t>
            </a:r>
          </a:p>
        </p:txBody>
      </p:sp>
      <p:pic>
        <p:nvPicPr>
          <p:cNvPr id="98" name="Imagem 1" descr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45" y="6441261"/>
            <a:ext cx="4097508" cy="34832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Marcador de Posição da Imagem 3"/>
          <p:cNvSpPr>
            <a:spLocks noGrp="1"/>
          </p:cNvSpPr>
          <p:nvPr>
            <p:ph type="pic" sz="quarter" idx="21"/>
          </p:nvPr>
        </p:nvSpPr>
        <p:spPr>
          <a:xfrm>
            <a:off x="5622130" y="4337696"/>
            <a:ext cx="947739" cy="946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475830" y="5397977"/>
            <a:ext cx="5240338" cy="3312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 b="1">
                <a:solidFill>
                  <a:srgbClr val="FFFFFF"/>
                </a:solidFill>
              </a:defRPr>
            </a:lvl1pPr>
            <a:lvl2pPr marL="647700" indent="-190500" algn="ctr">
              <a:buFontTx/>
              <a:defRPr sz="2000" b="1">
                <a:solidFill>
                  <a:srgbClr val="FFFFFF"/>
                </a:solidFill>
              </a:defRPr>
            </a:lvl2pPr>
            <a:lvl3pPr marL="1143000" indent="-228600" algn="ctr">
              <a:buFontTx/>
              <a:defRPr sz="2000" b="1">
                <a:solidFill>
                  <a:srgbClr val="FFFFFF"/>
                </a:solidFill>
              </a:defRPr>
            </a:lvl3pPr>
            <a:lvl4pPr marL="1625600" indent="-254000" algn="ctr">
              <a:buFontTx/>
              <a:defRPr sz="2000" b="1">
                <a:solidFill>
                  <a:srgbClr val="FFFFFF"/>
                </a:solidFill>
              </a:defRPr>
            </a:lvl4pPr>
            <a:lvl5pPr marL="2082800" indent="-254000" algn="ctr">
              <a:buFontTx/>
              <a:defRPr sz="2000" b="1">
                <a:solidFill>
                  <a:srgbClr val="FFFFFF"/>
                </a:solidFill>
              </a:defRPr>
            </a:lvl5pPr>
          </a:lstStyle>
          <a:p>
            <a:r>
              <a:t>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Marcador de Posição do Tex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5830" y="5843404"/>
            <a:ext cx="5240338" cy="3312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t>Email | Information</a:t>
            </a:r>
          </a:p>
        </p:txBody>
      </p:sp>
      <p:sp>
        <p:nvSpPr>
          <p:cNvPr id="10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1" y="0"/>
            <a:ext cx="12248639" cy="688789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hank you!"/>
          <p:cNvSpPr txBox="1"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4" cy="930584"/>
          </a:xfrm>
          <a:prstGeom prst="rect">
            <a:avLst/>
          </a:prstGeom>
        </p:spPr>
        <p:txBody>
          <a:bodyPr anchor="t"/>
          <a:lstStyle>
            <a:lvl1pPr algn="ctr">
              <a:defRPr sz="6000" b="1">
                <a:solidFill>
                  <a:srgbClr val="138C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Thank you!</a:t>
            </a:r>
          </a:p>
        </p:txBody>
      </p:sp>
      <p:pic>
        <p:nvPicPr>
          <p:cNvPr id="111" name="Imagem 1" descr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45" y="6441261"/>
            <a:ext cx="4097508" cy="34832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hyperlink" Target="https://www.big-gam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hteck 3"/>
          <p:cNvSpPr txBox="1"/>
          <p:nvPr/>
        </p:nvSpPr>
        <p:spPr>
          <a:xfrm>
            <a:off x="1002327" y="4598411"/>
            <a:ext cx="959172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/>
              <a:t>Willkommen zum Workshop - Ein Blick hinter die Kulissen</a:t>
            </a:r>
          </a:p>
        </p:txBody>
      </p:sp>
      <p:sp>
        <p:nvSpPr>
          <p:cNvPr id="235" name="Rechteck 1"/>
          <p:cNvSpPr/>
          <p:nvPr/>
        </p:nvSpPr>
        <p:spPr>
          <a:xfrm>
            <a:off x="0" y="5961010"/>
            <a:ext cx="12192000" cy="89699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aphicFrame>
        <p:nvGraphicFramePr>
          <p:cNvPr id="237" name="Tabelle 4"/>
          <p:cNvGraphicFramePr/>
          <p:nvPr/>
        </p:nvGraphicFramePr>
        <p:xfrm>
          <a:off x="5485562" y="5987967"/>
          <a:ext cx="4660900" cy="77465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6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900">
                          <a:solidFill>
                            <a:srgbClr val="1F4E79"/>
                          </a:solidFill>
                        </a:defRPr>
                      </a:pPr>
                      <a:r>
                        <a:rPr dirty="0"/>
                        <a:t> </a:t>
                      </a:r>
                      <a:endParaRPr sz="1100" dirty="0"/>
                    </a:p>
                    <a:p>
                      <a:pPr algn="l">
                        <a:lnSpc>
                          <a:spcPct val="107000"/>
                        </a:lnSpc>
                        <a:defRPr sz="1000">
                          <a:solidFill>
                            <a:srgbClr val="1F4E79"/>
                          </a:solidFill>
                        </a:defRPr>
                      </a:pPr>
                      <a:r>
                        <a:rPr dirty="0"/>
                        <a:t>Dieses </a:t>
                      </a:r>
                      <a:r>
                        <a:rPr dirty="0" err="1"/>
                        <a:t>Projekt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wurde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Unterstützung</a:t>
                      </a:r>
                      <a:r>
                        <a:rPr dirty="0"/>
                        <a:t> der </a:t>
                      </a:r>
                      <a:r>
                        <a:rPr dirty="0" err="1"/>
                        <a:t>Europäischen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Kommission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finanziert</a:t>
                      </a:r>
                      <a:r>
                        <a:rPr dirty="0"/>
                        <a:t>. Die </a:t>
                      </a:r>
                      <a:r>
                        <a:rPr dirty="0" err="1"/>
                        <a:t>Verantwortung</a:t>
                      </a:r>
                      <a:r>
                        <a:rPr dirty="0"/>
                        <a:t> für den </a:t>
                      </a:r>
                      <a:r>
                        <a:rPr dirty="0" err="1"/>
                        <a:t>Inhalt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dieser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Veröffentlichung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tragen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allein</a:t>
                      </a:r>
                      <a:r>
                        <a:rPr dirty="0"/>
                        <a:t> die </a:t>
                      </a:r>
                      <a:r>
                        <a:rPr dirty="0" err="1"/>
                        <a:t>Verfasser</a:t>
                      </a:r>
                      <a:r>
                        <a:rPr dirty="0"/>
                        <a:t>*</a:t>
                      </a:r>
                      <a:r>
                        <a:rPr dirty="0" err="1"/>
                        <a:t>innen</a:t>
                      </a:r>
                      <a:r>
                        <a:rPr dirty="0"/>
                        <a:t>; die </a:t>
                      </a:r>
                      <a:r>
                        <a:rPr dirty="0" err="1"/>
                        <a:t>Kommission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haftet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nicht</a:t>
                      </a:r>
                      <a:r>
                        <a:rPr dirty="0"/>
                        <a:t> für die </a:t>
                      </a:r>
                      <a:r>
                        <a:rPr dirty="0" err="1"/>
                        <a:t>weitere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Verwendung</a:t>
                      </a:r>
                      <a:r>
                        <a:rPr dirty="0"/>
                        <a:t> der </a:t>
                      </a:r>
                      <a:r>
                        <a:rPr dirty="0" err="1"/>
                        <a:t>darin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enthaltenen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Angaben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DE1003-3697-4747-8F6D-5BD787D8F3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4"/>
          <a:stretch/>
        </p:blipFill>
        <p:spPr bwMode="auto">
          <a:xfrm>
            <a:off x="2583543" y="6096001"/>
            <a:ext cx="2306320" cy="666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1982097"/>
            <a:ext cx="12192000" cy="297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-10143"/>
            <a:ext cx="12213771" cy="199854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le 3"/>
          <p:cNvSpPr txBox="1">
            <a:spLocks noGrp="1"/>
          </p:cNvSpPr>
          <p:nvPr>
            <p:ph type="title"/>
          </p:nvPr>
        </p:nvSpPr>
        <p:spPr>
          <a:xfrm>
            <a:off x="2938428" y="578458"/>
            <a:ext cx="5210357" cy="1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Hintergrund</a:t>
            </a:r>
          </a:p>
        </p:txBody>
      </p:sp>
      <p:pic>
        <p:nvPicPr>
          <p:cNvPr id="242" name="Imagem 6" descr="Imagem 6"/>
          <p:cNvPicPr>
            <a:picLocks noChangeAspect="1"/>
          </p:cNvPicPr>
          <p:nvPr/>
        </p:nvPicPr>
        <p:blipFill>
          <a:blip r:embed="rId3"/>
          <a:srcRect l="30667" t="12131" r="29594" b="36930"/>
          <a:stretch>
            <a:fillRect/>
          </a:stretch>
        </p:blipFill>
        <p:spPr>
          <a:xfrm>
            <a:off x="427382" y="262627"/>
            <a:ext cx="2384915" cy="1719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-2" y="4875903"/>
            <a:ext cx="12213772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hteck: abgerundete Ecken 1"/>
          <p:cNvSpPr/>
          <p:nvPr/>
        </p:nvSpPr>
        <p:spPr>
          <a:xfrm>
            <a:off x="266391" y="2041672"/>
            <a:ext cx="11659218" cy="4553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45" name="Grafik 9" descr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06" y="5187031"/>
            <a:ext cx="2859272" cy="71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rafik 10" descr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546" y="5187031"/>
            <a:ext cx="1676546" cy="71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rafik 11" descr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259" y="5081854"/>
            <a:ext cx="1207114" cy="859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Grafik 12" descr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473" y="5081854"/>
            <a:ext cx="847418" cy="859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Grafik 13" descr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2991" y="5174838"/>
            <a:ext cx="2078917" cy="74377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Marcador de Posição do Texto 2"/>
          <p:cNvSpPr txBox="1"/>
          <p:nvPr/>
        </p:nvSpPr>
        <p:spPr>
          <a:xfrm>
            <a:off x="874528" y="2355548"/>
            <a:ext cx="10417449" cy="2599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3B3838"/>
                </a:solidFill>
              </a:defRPr>
            </a:pPr>
            <a:r>
              <a:rPr dirty="0"/>
              <a:t>BIG - </a:t>
            </a:r>
            <a:r>
              <a:rPr dirty="0" err="1"/>
              <a:t>Schaffung</a:t>
            </a:r>
            <a:r>
              <a:rPr dirty="0"/>
              <a:t> </a:t>
            </a:r>
            <a:r>
              <a:rPr lang="de-DE" dirty="0"/>
              <a:t>inklusiver Umgebungen</a:t>
            </a:r>
            <a:r>
              <a:rPr dirty="0"/>
              <a:t> für </a:t>
            </a:r>
            <a:r>
              <a:rPr dirty="0" err="1"/>
              <a:t>alle</a:t>
            </a:r>
            <a:r>
              <a:rPr dirty="0"/>
              <a:t> </a:t>
            </a:r>
            <a:endParaRPr lang="de-DE" dirty="0"/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3B3838"/>
                </a:solidFill>
              </a:defRPr>
            </a:pPr>
            <a:r>
              <a:rPr dirty="0" err="1"/>
              <a:t>Generationen</a:t>
            </a:r>
            <a:r>
              <a:rPr dirty="0"/>
              <a:t>: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3B3838"/>
                </a:solidFill>
              </a:defRPr>
            </a:pPr>
            <a:r>
              <a:rPr dirty="0"/>
              <a:t>Erasmus+ </a:t>
            </a:r>
            <a:r>
              <a:rPr dirty="0" err="1"/>
              <a:t>Projekt</a:t>
            </a:r>
            <a:r>
              <a:rPr dirty="0"/>
              <a:t> (2020 – 2022)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3B3838"/>
                </a:solidFill>
              </a:defRPr>
            </a:pPr>
            <a:r>
              <a:rPr dirty="0" err="1"/>
              <a:t>Entwickelt</a:t>
            </a:r>
            <a:r>
              <a:rPr dirty="0"/>
              <a:t> von Partner*</a:t>
            </a:r>
            <a:r>
              <a:rPr dirty="0" err="1"/>
              <a:t>innen</a:t>
            </a:r>
            <a:r>
              <a:rPr dirty="0"/>
              <a:t> in den </a:t>
            </a:r>
            <a:r>
              <a:rPr dirty="0" err="1"/>
              <a:t>Niederlanden</a:t>
            </a:r>
            <a:r>
              <a:rPr dirty="0"/>
              <a:t>, Portugal, </a:t>
            </a:r>
            <a:r>
              <a:rPr dirty="0" err="1"/>
              <a:t>Polen</a:t>
            </a:r>
            <a:r>
              <a:rPr dirty="0"/>
              <a:t> und Deutschland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3B3838"/>
                </a:solidFill>
              </a:defRPr>
            </a:pPr>
            <a:r>
              <a:rPr dirty="0" err="1"/>
              <a:t>Koordiniert</a:t>
            </a:r>
            <a:r>
              <a:rPr dirty="0"/>
              <a:t> von AFEdemy (NL)</a:t>
            </a:r>
          </a:p>
        </p:txBody>
      </p:sp>
      <p:sp>
        <p:nvSpPr>
          <p:cNvPr id="251" name="Rechteck: abgerundete Ecken 16"/>
          <p:cNvSpPr/>
          <p:nvPr/>
        </p:nvSpPr>
        <p:spPr>
          <a:xfrm>
            <a:off x="8281358" y="608422"/>
            <a:ext cx="3010620" cy="27472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52" name="Grafik 2" descr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8819" y="798208"/>
            <a:ext cx="2695696" cy="2367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1982097"/>
            <a:ext cx="12192000" cy="297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-10886" y="31496"/>
            <a:ext cx="12213771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le 3"/>
          <p:cNvSpPr txBox="1">
            <a:spLocks noGrp="1"/>
          </p:cNvSpPr>
          <p:nvPr>
            <p:ph type="title"/>
          </p:nvPr>
        </p:nvSpPr>
        <p:spPr>
          <a:xfrm>
            <a:off x="2567306" y="578458"/>
            <a:ext cx="6006861" cy="1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Ziele</a:t>
            </a:r>
            <a:endParaRPr dirty="0"/>
          </a:p>
        </p:txBody>
      </p:sp>
      <p:pic>
        <p:nvPicPr>
          <p:cNvPr id="257" name="Imagem 6" descr="Imagem 6"/>
          <p:cNvPicPr>
            <a:picLocks noChangeAspect="1"/>
          </p:cNvPicPr>
          <p:nvPr/>
        </p:nvPicPr>
        <p:blipFill>
          <a:blip r:embed="rId3"/>
          <a:srcRect l="30667" t="12131" r="29594" b="36930"/>
          <a:stretch>
            <a:fillRect/>
          </a:stretch>
        </p:blipFill>
        <p:spPr>
          <a:xfrm>
            <a:off x="427382" y="262627"/>
            <a:ext cx="2384915" cy="1719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-2" y="4875903"/>
            <a:ext cx="12213772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Rechteck: abgerundete Ecken 1"/>
          <p:cNvSpPr/>
          <p:nvPr/>
        </p:nvSpPr>
        <p:spPr>
          <a:xfrm>
            <a:off x="277275" y="2088125"/>
            <a:ext cx="11659218" cy="4553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0" name="Textfeld 2"/>
          <p:cNvSpPr txBox="1"/>
          <p:nvPr/>
        </p:nvSpPr>
        <p:spPr>
          <a:xfrm>
            <a:off x="1124021" y="2476941"/>
            <a:ext cx="688005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200"/>
              </a:spcBef>
              <a:defRPr sz="2000"/>
            </a:pPr>
            <a:r>
              <a:rPr lang="de-DE" dirty="0"/>
              <a:t>BIG möchte dazu beitragen, ein inklusives Umfeld für alle Generationen zu schaffen, indem es eine spielerische Lernerfahrung durch eine kostenlose Bildungsressource bietet.</a:t>
            </a:r>
          </a:p>
          <a:p>
            <a:pPr>
              <a:spcBef>
                <a:spcPts val="1200"/>
              </a:spcBef>
              <a:defRPr sz="2000"/>
            </a:pPr>
            <a:r>
              <a:rPr lang="de-DE" dirty="0"/>
              <a:t>Das BIG-Spiel richtet sich unter anderem folgende Zielgruppen:</a:t>
            </a:r>
            <a:endParaRPr dirty="0"/>
          </a:p>
        </p:txBody>
      </p:sp>
      <p:sp>
        <p:nvSpPr>
          <p:cNvPr id="261" name="Textfeld 9"/>
          <p:cNvSpPr txBox="1"/>
          <p:nvPr/>
        </p:nvSpPr>
        <p:spPr>
          <a:xfrm>
            <a:off x="1124021" y="4060295"/>
            <a:ext cx="9604651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2000"/>
            </a:pPr>
            <a:r>
              <a:rPr lang="de-DE" dirty="0"/>
              <a:t>Fachleute in Kommunen und Wohlfahrtsverbänden, die sich für Stadtentwicklung und Inklusion einsetzen; 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2000"/>
            </a:pPr>
            <a:r>
              <a:rPr lang="de-DE" dirty="0"/>
              <a:t>Ehrenamtliche in sozialen Vereinen, Initiativen und Seniorenbeiräten, die sich für die Interessen von Menschen einsetzen, die ein smartes, gesundheitsförderndes, und altersgerechtes Umfeld benötigen;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2000"/>
            </a:pPr>
            <a:r>
              <a:rPr lang="de-DE" dirty="0"/>
              <a:t>Privatpersonen wie Studierende, informell Pflegende und Personen, die selbst ein angemessenes Umfeld benötigen.</a:t>
            </a:r>
          </a:p>
        </p:txBody>
      </p:sp>
      <p:sp>
        <p:nvSpPr>
          <p:cNvPr id="262" name="Rechteck: abgerundete Ecken 10"/>
          <p:cNvSpPr/>
          <p:nvPr/>
        </p:nvSpPr>
        <p:spPr>
          <a:xfrm>
            <a:off x="8281357" y="931653"/>
            <a:ext cx="3010620" cy="27896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63" name="Grafik 4" descr="Grafik 4"/>
          <p:cNvPicPr>
            <a:picLocks noChangeAspect="1"/>
          </p:cNvPicPr>
          <p:nvPr/>
        </p:nvPicPr>
        <p:blipFill>
          <a:blip r:embed="rId4"/>
          <a:srcRect r="4150"/>
          <a:stretch>
            <a:fillRect/>
          </a:stretch>
        </p:blipFill>
        <p:spPr>
          <a:xfrm>
            <a:off x="8607508" y="1030767"/>
            <a:ext cx="2358315" cy="2603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1982097"/>
            <a:ext cx="12192000" cy="297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0"/>
            <a:ext cx="12213771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itle 3"/>
          <p:cNvSpPr txBox="1">
            <a:spLocks noGrp="1"/>
          </p:cNvSpPr>
          <p:nvPr>
            <p:ph type="title"/>
          </p:nvPr>
        </p:nvSpPr>
        <p:spPr>
          <a:xfrm>
            <a:off x="3191773" y="578458"/>
            <a:ext cx="5808454" cy="1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Projekte</a:t>
            </a:r>
            <a:r>
              <a:t>rgebnisse</a:t>
            </a:r>
            <a:endParaRPr dirty="0"/>
          </a:p>
        </p:txBody>
      </p:sp>
      <p:pic>
        <p:nvPicPr>
          <p:cNvPr id="268" name="Imagem 6" descr="Imagem 6"/>
          <p:cNvPicPr>
            <a:picLocks noChangeAspect="1"/>
          </p:cNvPicPr>
          <p:nvPr/>
        </p:nvPicPr>
        <p:blipFill>
          <a:blip r:embed="rId3"/>
          <a:srcRect l="30667" t="12131" r="29594" b="36930"/>
          <a:stretch>
            <a:fillRect/>
          </a:stretch>
        </p:blipFill>
        <p:spPr>
          <a:xfrm>
            <a:off x="427382" y="262627"/>
            <a:ext cx="2384915" cy="1719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-2" y="4875903"/>
            <a:ext cx="12213772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hteck: abgerundete Ecken 1"/>
          <p:cNvSpPr/>
          <p:nvPr/>
        </p:nvSpPr>
        <p:spPr>
          <a:xfrm>
            <a:off x="266391" y="2031547"/>
            <a:ext cx="11659218" cy="4553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71" name="Grafik 2" descr="Grafik 2"/>
          <p:cNvPicPr>
            <a:picLocks noChangeAspect="1"/>
          </p:cNvPicPr>
          <p:nvPr/>
        </p:nvPicPr>
        <p:blipFill>
          <a:blip r:embed="rId4"/>
          <a:srcRect t="21321"/>
          <a:stretch>
            <a:fillRect/>
          </a:stretch>
        </p:blipFill>
        <p:spPr>
          <a:xfrm>
            <a:off x="598338" y="3806452"/>
            <a:ext cx="4111924" cy="194892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Textfeld 10"/>
          <p:cNvSpPr txBox="1"/>
          <p:nvPr/>
        </p:nvSpPr>
        <p:spPr>
          <a:xfrm>
            <a:off x="638895" y="2609551"/>
            <a:ext cx="448364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rPr lang="de-DE" dirty="0"/>
              <a:t>2D-O</a:t>
            </a:r>
            <a:r>
              <a:rPr dirty="0" err="1"/>
              <a:t>nline-Lernspiel</a:t>
            </a:r>
            <a:r>
              <a:rPr dirty="0"/>
              <a:t> in</a:t>
            </a:r>
            <a:r>
              <a:rPr lang="de-DE" dirty="0"/>
              <a:t> zum individuellen Gebrauch</a:t>
            </a:r>
            <a:endParaRPr dirty="0"/>
          </a:p>
        </p:txBody>
      </p:sp>
      <p:sp>
        <p:nvSpPr>
          <p:cNvPr id="274" name="Textfeld 11"/>
          <p:cNvSpPr txBox="1"/>
          <p:nvPr/>
        </p:nvSpPr>
        <p:spPr>
          <a:xfrm>
            <a:off x="4829952" y="2576999"/>
            <a:ext cx="3156106" cy="220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400"/>
            </a:pPr>
            <a:r>
              <a:rPr sz="1600" dirty="0" err="1"/>
              <a:t>Mit</a:t>
            </a:r>
            <a:r>
              <a:rPr sz="1600" dirty="0"/>
              <a:t> der Aufgabe, </a:t>
            </a:r>
            <a:r>
              <a:rPr sz="1600" dirty="0" err="1"/>
              <a:t>folgende</a:t>
            </a:r>
            <a:r>
              <a:rPr sz="1600" dirty="0"/>
              <a:t> </a:t>
            </a:r>
            <a:r>
              <a:rPr lang="de-DE" sz="1600" dirty="0"/>
              <a:t>Orte</a:t>
            </a:r>
            <a:r>
              <a:rPr sz="1600" dirty="0"/>
              <a:t> </a:t>
            </a:r>
            <a:r>
              <a:rPr sz="1600" dirty="0" err="1"/>
              <a:t>generationengerecht</a:t>
            </a:r>
            <a:r>
              <a:rPr sz="1600" dirty="0"/>
              <a:t> </a:t>
            </a:r>
            <a:r>
              <a:rPr sz="1600" dirty="0" err="1"/>
              <a:t>zu</a:t>
            </a:r>
            <a:r>
              <a:rPr sz="1600" dirty="0"/>
              <a:t> </a:t>
            </a:r>
            <a:r>
              <a:rPr sz="1600" dirty="0" err="1"/>
              <a:t>gestalten</a:t>
            </a:r>
            <a:r>
              <a:rPr sz="1600" dirty="0"/>
              <a:t>:</a:t>
            </a:r>
          </a:p>
          <a:p>
            <a:pPr marL="180975" indent="-180975">
              <a:spcAft>
                <a:spcPts val="600"/>
              </a:spcAft>
              <a:buSzPct val="100000"/>
              <a:buFont typeface="Arial"/>
              <a:buChar char="•"/>
              <a:defRPr sz="1400"/>
            </a:pPr>
            <a:r>
              <a:rPr sz="1600" dirty="0" err="1"/>
              <a:t>Wohnung</a:t>
            </a:r>
            <a:r>
              <a:rPr lang="de-DE" sz="1600" dirty="0"/>
              <a:t>en</a:t>
            </a:r>
            <a:endParaRPr sz="1600" dirty="0"/>
          </a:p>
          <a:p>
            <a:pPr marL="180975" indent="-180975">
              <a:spcAft>
                <a:spcPts val="600"/>
              </a:spcAft>
              <a:buSzPct val="100000"/>
              <a:buFont typeface="Arial"/>
              <a:buChar char="•"/>
              <a:defRPr sz="1400"/>
            </a:pPr>
            <a:r>
              <a:rPr sz="1600" dirty="0" err="1"/>
              <a:t>Supermarkt</a:t>
            </a:r>
            <a:r>
              <a:rPr lang="de-DE" sz="1600" dirty="0"/>
              <a:t> mit Restaurant</a:t>
            </a:r>
          </a:p>
          <a:p>
            <a:pPr marL="180975" indent="-180975">
              <a:spcAft>
                <a:spcPts val="600"/>
              </a:spcAft>
              <a:buSzPct val="100000"/>
              <a:buFont typeface="Arial"/>
              <a:buChar char="•"/>
              <a:defRPr sz="1400"/>
            </a:pPr>
            <a:r>
              <a:rPr sz="1600" dirty="0" err="1"/>
              <a:t>Bushaltestelle</a:t>
            </a:r>
            <a:endParaRPr sz="1600" dirty="0"/>
          </a:p>
          <a:p>
            <a:pPr marL="180975" indent="-180975">
              <a:spcAft>
                <a:spcPts val="600"/>
              </a:spcAft>
              <a:buSzPct val="100000"/>
              <a:buFont typeface="Arial"/>
              <a:buChar char="•"/>
              <a:defRPr sz="1400"/>
            </a:pPr>
            <a:r>
              <a:rPr sz="1600" dirty="0"/>
              <a:t>Park</a:t>
            </a:r>
            <a:r>
              <a:rPr lang="de-DE" sz="1600" dirty="0"/>
              <a:t> mit Spielplatz</a:t>
            </a:r>
            <a:endParaRPr sz="1600" dirty="0"/>
          </a:p>
          <a:p>
            <a:pPr marL="180975" indent="-180975">
              <a:spcAft>
                <a:spcPts val="600"/>
              </a:spcAft>
              <a:buSzPct val="100000"/>
              <a:buFont typeface="Arial"/>
              <a:buChar char="•"/>
              <a:defRPr sz="1400"/>
            </a:pPr>
            <a:r>
              <a:rPr lang="de-DE" sz="1600" dirty="0"/>
              <a:t>Gesundheits- und </a:t>
            </a:r>
            <a:r>
              <a:rPr lang="de-DE" sz="1600" dirty="0" err="1"/>
              <a:t>Sozialz</a:t>
            </a:r>
            <a:r>
              <a:rPr sz="1600" dirty="0" err="1"/>
              <a:t>entrum</a:t>
            </a:r>
            <a:endParaRPr sz="1600" dirty="0"/>
          </a:p>
        </p:txBody>
      </p:sp>
      <p:sp>
        <p:nvSpPr>
          <p:cNvPr id="275" name="Textfeld 12"/>
          <p:cNvSpPr txBox="1"/>
          <p:nvPr/>
        </p:nvSpPr>
        <p:spPr>
          <a:xfrm>
            <a:off x="5525435" y="5084507"/>
            <a:ext cx="246062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/>
            </a:lvl1pPr>
          </a:lstStyle>
          <a:p>
            <a:r>
              <a:rPr lang="de-DE" sz="1600" dirty="0"/>
              <a:t>…und direktem Feedback von den Spiel-Charakteren.</a:t>
            </a:r>
            <a:endParaRPr sz="1600" dirty="0"/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21DB16FE-A386-7DD0-0F9E-D617ECF73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53" y="2528600"/>
            <a:ext cx="3214814" cy="32271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1982097"/>
            <a:ext cx="12192000" cy="297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0"/>
            <a:ext cx="12213771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itle 3"/>
          <p:cNvSpPr txBox="1">
            <a:spLocks noGrp="1"/>
          </p:cNvSpPr>
          <p:nvPr>
            <p:ph type="title"/>
          </p:nvPr>
        </p:nvSpPr>
        <p:spPr>
          <a:xfrm>
            <a:off x="3104562" y="578458"/>
            <a:ext cx="6101753" cy="1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Das </a:t>
            </a:r>
            <a:r>
              <a:rPr dirty="0"/>
              <a:t>BIG</a:t>
            </a:r>
            <a:r>
              <a:rPr lang="de-DE" dirty="0"/>
              <a:t>-Spiel</a:t>
            </a:r>
            <a:endParaRPr dirty="0"/>
          </a:p>
        </p:txBody>
      </p:sp>
      <p:pic>
        <p:nvPicPr>
          <p:cNvPr id="280" name="Imagem 6" descr="Imagem 6"/>
          <p:cNvPicPr>
            <a:picLocks noChangeAspect="1"/>
          </p:cNvPicPr>
          <p:nvPr/>
        </p:nvPicPr>
        <p:blipFill>
          <a:blip r:embed="rId3"/>
          <a:srcRect l="30667" t="12131" r="29594" b="36930"/>
          <a:stretch>
            <a:fillRect/>
          </a:stretch>
        </p:blipFill>
        <p:spPr>
          <a:xfrm>
            <a:off x="427382" y="262627"/>
            <a:ext cx="2384915" cy="1719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-2" y="4875903"/>
            <a:ext cx="12213772" cy="19985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Rechteck: abgerundete Ecken 1"/>
          <p:cNvGrpSpPr/>
          <p:nvPr/>
        </p:nvGrpSpPr>
        <p:grpSpPr>
          <a:xfrm>
            <a:off x="266390" y="2041672"/>
            <a:ext cx="11659219" cy="4553701"/>
            <a:chOff x="0" y="0"/>
            <a:chExt cx="11659218" cy="4553700"/>
          </a:xfrm>
        </p:grpSpPr>
        <p:sp>
          <p:nvSpPr>
            <p:cNvPr id="282" name="Abgerundetes Rechteck"/>
            <p:cNvSpPr/>
            <p:nvPr/>
          </p:nvSpPr>
          <p:spPr>
            <a:xfrm>
              <a:off x="0" y="0"/>
              <a:ext cx="11659218" cy="4553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283" name="Sowohl als Lern- als auch als Freizeitspiel einsetzbar…"/>
            <p:cNvSpPr txBox="1"/>
            <p:nvPr/>
          </p:nvSpPr>
          <p:spPr>
            <a:xfrm>
              <a:off x="285246" y="780869"/>
              <a:ext cx="11110494" cy="2569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>
                <a:buSzPct val="100000"/>
                <a:buFont typeface="Arial"/>
                <a:buChar char="•"/>
                <a:defRPr sz="2300"/>
              </a:pPr>
              <a:r>
                <a:rPr dirty="0" err="1"/>
                <a:t>Sowohl</a:t>
              </a:r>
              <a:r>
                <a:rPr dirty="0"/>
                <a:t> </a:t>
              </a:r>
              <a:r>
                <a:rPr dirty="0" err="1"/>
                <a:t>als</a:t>
              </a:r>
              <a:r>
                <a:rPr dirty="0"/>
                <a:t> </a:t>
              </a:r>
              <a:r>
                <a:rPr dirty="0" err="1"/>
                <a:t>Lern</a:t>
              </a:r>
              <a:r>
                <a:rPr dirty="0"/>
                <a:t>- </a:t>
              </a:r>
              <a:r>
                <a:rPr dirty="0" err="1"/>
                <a:t>als</a:t>
              </a:r>
              <a:r>
                <a:rPr dirty="0"/>
                <a:t> </a:t>
              </a:r>
              <a:r>
                <a:rPr dirty="0" err="1"/>
                <a:t>auch</a:t>
              </a:r>
              <a:r>
                <a:rPr dirty="0"/>
                <a:t> </a:t>
              </a:r>
              <a:r>
                <a:rPr dirty="0" err="1"/>
                <a:t>als</a:t>
              </a:r>
              <a:r>
                <a:rPr dirty="0"/>
                <a:t> </a:t>
              </a:r>
              <a:r>
                <a:rPr dirty="0" err="1"/>
                <a:t>Freizeitspiel</a:t>
              </a:r>
              <a:r>
                <a:rPr dirty="0"/>
                <a:t> </a:t>
              </a:r>
              <a:r>
                <a:rPr dirty="0" err="1"/>
                <a:t>einsetzbar</a:t>
              </a: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300"/>
              </a:pPr>
              <a:r>
                <a:rPr lang="de-DE" dirty="0"/>
                <a:t>Sie können frei zwischen den Orten des Spiels wählen</a:t>
              </a: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300"/>
              </a:pPr>
              <a:r>
                <a:rPr lang="de-DE" dirty="0"/>
                <a:t>An jedem Ort treffen Sie die Spiel-Charaktere</a:t>
              </a:r>
              <a:r>
                <a:rPr dirty="0"/>
                <a:t>:</a:t>
              </a:r>
            </a:p>
            <a:p>
              <a:pPr marL="342900" indent="-342900">
                <a:buSzPct val="100000"/>
                <a:buFont typeface="Arial"/>
                <a:buChar char="•"/>
                <a:defRPr sz="2300"/>
              </a:pP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300"/>
              </a:pPr>
              <a:endParaRPr dirty="0"/>
            </a:p>
            <a:p>
              <a:pPr>
                <a:defRPr sz="2300"/>
              </a:pPr>
              <a:endParaRPr dirty="0"/>
            </a:p>
            <a:p>
              <a:pPr marL="342900" indent="-342900">
                <a:buSzPct val="100000"/>
                <a:buFont typeface="Arial"/>
                <a:buChar char="•"/>
                <a:defRPr sz="2300"/>
              </a:pPr>
              <a:endParaRPr dirty="0"/>
            </a:p>
          </p:txBody>
        </p:sp>
      </p:grpSp>
      <p:pic>
        <p:nvPicPr>
          <p:cNvPr id="285" name="Grafik 2" descr="Grafik 2"/>
          <p:cNvPicPr>
            <a:picLocks noChangeAspect="1"/>
          </p:cNvPicPr>
          <p:nvPr/>
        </p:nvPicPr>
        <p:blipFill>
          <a:blip r:embed="rId4"/>
          <a:srcRect l="12869" t="7621" r="17440" b="7621"/>
          <a:stretch>
            <a:fillRect/>
          </a:stretch>
        </p:blipFill>
        <p:spPr>
          <a:xfrm>
            <a:off x="824525" y="4490761"/>
            <a:ext cx="792550" cy="914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Grafik 19" descr="Grafik 19"/>
          <p:cNvPicPr>
            <a:picLocks noChangeAspect="1"/>
          </p:cNvPicPr>
          <p:nvPr/>
        </p:nvPicPr>
        <p:blipFill>
          <a:blip r:embed="rId5"/>
          <a:srcRect l="10080" t="2164" r="10080" b="2164"/>
          <a:stretch>
            <a:fillRect/>
          </a:stretch>
        </p:blipFill>
        <p:spPr>
          <a:xfrm>
            <a:off x="3207705" y="4428453"/>
            <a:ext cx="903041" cy="989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rafik 20" descr="Grafik 20"/>
          <p:cNvPicPr>
            <a:picLocks noChangeAspect="1"/>
          </p:cNvPicPr>
          <p:nvPr/>
        </p:nvPicPr>
        <p:blipFill>
          <a:blip r:embed="rId6"/>
          <a:srcRect l="4154" r="3336"/>
          <a:stretch>
            <a:fillRect/>
          </a:stretch>
        </p:blipFill>
        <p:spPr>
          <a:xfrm>
            <a:off x="5759158" y="4490761"/>
            <a:ext cx="79248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rafik 4" descr="Grafik 4"/>
          <p:cNvPicPr>
            <a:picLocks noChangeAspect="1"/>
          </p:cNvPicPr>
          <p:nvPr/>
        </p:nvPicPr>
        <p:blipFill>
          <a:blip r:embed="rId7"/>
          <a:srcRect l="15233" t="3015" r="10737" b="3015"/>
          <a:stretch>
            <a:fillRect/>
          </a:stretch>
        </p:blipFill>
        <p:spPr>
          <a:xfrm>
            <a:off x="1989921" y="4562106"/>
            <a:ext cx="845024" cy="851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Grafik 21" descr="Grafik 21"/>
          <p:cNvPicPr>
            <a:picLocks noChangeAspect="1"/>
          </p:cNvPicPr>
          <p:nvPr/>
        </p:nvPicPr>
        <p:blipFill>
          <a:blip r:embed="rId8"/>
          <a:srcRect t="8439" b="6685"/>
          <a:stretch>
            <a:fillRect/>
          </a:stretch>
        </p:blipFill>
        <p:spPr>
          <a:xfrm>
            <a:off x="4412371" y="4499545"/>
            <a:ext cx="885735" cy="89699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extfeld 22"/>
          <p:cNvSpPr txBox="1"/>
          <p:nvPr/>
        </p:nvSpPr>
        <p:spPr>
          <a:xfrm>
            <a:off x="471634" y="5514652"/>
            <a:ext cx="151828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/>
            </a:pPr>
            <a:r>
              <a:rPr sz="1400" dirty="0"/>
              <a:t>Peter, 15, </a:t>
            </a:r>
            <a:endParaRPr lang="de-DE" sz="1400" dirty="0"/>
          </a:p>
          <a:p>
            <a:pPr algn="ctr">
              <a:defRPr sz="1200"/>
            </a:pPr>
            <a:r>
              <a:rPr lang="de-DE" sz="1400" dirty="0"/>
              <a:t>l</a:t>
            </a:r>
            <a:r>
              <a:rPr sz="1400" dirty="0" err="1"/>
              <a:t>eichte</a:t>
            </a:r>
            <a:r>
              <a:rPr lang="de-DE" sz="1400" dirty="0"/>
              <a:t> H</a:t>
            </a:r>
            <a:r>
              <a:rPr sz="1400" dirty="0" err="1"/>
              <a:t>örprobleme</a:t>
            </a:r>
            <a:endParaRPr sz="1400" dirty="0"/>
          </a:p>
        </p:txBody>
      </p:sp>
      <p:sp>
        <p:nvSpPr>
          <p:cNvPr id="291" name="Textfeld 23"/>
          <p:cNvSpPr txBox="1"/>
          <p:nvPr/>
        </p:nvSpPr>
        <p:spPr>
          <a:xfrm>
            <a:off x="1840349" y="5514652"/>
            <a:ext cx="112488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rPr sz="1400" dirty="0"/>
              <a:t>Anna, 32, </a:t>
            </a:r>
            <a:r>
              <a:rPr sz="1400" dirty="0" err="1"/>
              <a:t>schwanger</a:t>
            </a:r>
            <a:endParaRPr sz="1400" dirty="0"/>
          </a:p>
        </p:txBody>
      </p:sp>
      <p:sp>
        <p:nvSpPr>
          <p:cNvPr id="292" name="Textfeld 24"/>
          <p:cNvSpPr txBox="1"/>
          <p:nvPr/>
        </p:nvSpPr>
        <p:spPr>
          <a:xfrm>
            <a:off x="2965236" y="5518715"/>
            <a:ext cx="136871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200"/>
            </a:lvl1pPr>
          </a:lstStyle>
          <a:p>
            <a:r>
              <a:rPr sz="1400" dirty="0"/>
              <a:t>Waldemar, 36, </a:t>
            </a:r>
            <a:r>
              <a:rPr lang="de-DE" sz="1400" dirty="0" err="1"/>
              <a:t>alleinerzie-hender</a:t>
            </a:r>
            <a:r>
              <a:rPr lang="de-DE" sz="1400" dirty="0"/>
              <a:t> </a:t>
            </a:r>
            <a:r>
              <a:rPr sz="1400" dirty="0" err="1"/>
              <a:t>Vater</a:t>
            </a:r>
            <a:endParaRPr sz="1400" dirty="0"/>
          </a:p>
        </p:txBody>
      </p:sp>
      <p:sp>
        <p:nvSpPr>
          <p:cNvPr id="293" name="Textfeld 25"/>
          <p:cNvSpPr txBox="1"/>
          <p:nvPr/>
        </p:nvSpPr>
        <p:spPr>
          <a:xfrm>
            <a:off x="4333950" y="5514654"/>
            <a:ext cx="112488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rPr sz="1400" dirty="0" err="1"/>
              <a:t>Ewa</a:t>
            </a:r>
            <a:r>
              <a:rPr sz="1400" dirty="0"/>
              <a:t>, 78, </a:t>
            </a:r>
            <a:r>
              <a:rPr lang="de-DE" sz="1400" dirty="0"/>
              <a:t>beginnende</a:t>
            </a:r>
            <a:r>
              <a:rPr sz="1400" dirty="0"/>
              <a:t> Demenz</a:t>
            </a:r>
          </a:p>
        </p:txBody>
      </p:sp>
      <p:sp>
        <p:nvSpPr>
          <p:cNvPr id="294" name="Textfeld 26"/>
          <p:cNvSpPr txBox="1"/>
          <p:nvPr/>
        </p:nvSpPr>
        <p:spPr>
          <a:xfrm>
            <a:off x="5590309" y="5514652"/>
            <a:ext cx="147085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200"/>
            </a:lvl1pPr>
          </a:lstStyle>
          <a:p>
            <a:r>
              <a:rPr sz="1400" dirty="0"/>
              <a:t>Dennis, 71</a:t>
            </a:r>
            <a:r>
              <a:rPr lang="de-DE" sz="1400" dirty="0"/>
              <a:t>, Mobilitäts-einschränkungen</a:t>
            </a:r>
            <a:endParaRPr sz="1400" dirty="0"/>
          </a:p>
        </p:txBody>
      </p:sp>
      <p:sp>
        <p:nvSpPr>
          <p:cNvPr id="295" name="Textfeld 27"/>
          <p:cNvSpPr txBox="1"/>
          <p:nvPr/>
        </p:nvSpPr>
        <p:spPr>
          <a:xfrm>
            <a:off x="7602125" y="4541511"/>
            <a:ext cx="3557534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/>
            </a:lvl1pPr>
          </a:lstStyle>
          <a:p>
            <a:r>
              <a:rPr lang="de-DE" dirty="0"/>
              <a:t>Nimm die Herausforderung an und gestalte inklusive Umgebungen!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1982097"/>
            <a:ext cx="12192000" cy="297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0" y="0"/>
            <a:ext cx="12213771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itle 3"/>
          <p:cNvSpPr txBox="1">
            <a:spLocks noGrp="1"/>
          </p:cNvSpPr>
          <p:nvPr>
            <p:ph type="title"/>
          </p:nvPr>
        </p:nvSpPr>
        <p:spPr>
          <a:xfrm>
            <a:off x="3121285" y="455331"/>
            <a:ext cx="8568339" cy="1088000"/>
          </a:xfrm>
          <a:prstGeom prst="rect">
            <a:avLst/>
          </a:prstGeom>
        </p:spPr>
        <p:txBody>
          <a:bodyPr/>
          <a:lstStyle>
            <a:lvl1pPr defTabSz="658368">
              <a:defRPr sz="4320">
                <a:solidFill>
                  <a:srgbClr val="FFFFFF"/>
                </a:solidFill>
              </a:defRPr>
            </a:lvl1pPr>
          </a:lstStyle>
          <a:p>
            <a:r>
              <a:t>Vielen Dank für Ihre Aufmerksamkeit!</a:t>
            </a:r>
          </a:p>
        </p:txBody>
      </p:sp>
      <p:pic>
        <p:nvPicPr>
          <p:cNvPr id="300" name="Imagem 6" descr="Imagem 6"/>
          <p:cNvPicPr>
            <a:picLocks noChangeAspect="1"/>
          </p:cNvPicPr>
          <p:nvPr/>
        </p:nvPicPr>
        <p:blipFill>
          <a:blip r:embed="rId3"/>
          <a:srcRect l="30667" t="12131" r="29594" b="36930"/>
          <a:stretch>
            <a:fillRect/>
          </a:stretch>
        </p:blipFill>
        <p:spPr>
          <a:xfrm>
            <a:off x="427382" y="262627"/>
            <a:ext cx="2384915" cy="1719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m 6" descr="Imagem 6"/>
          <p:cNvPicPr>
            <a:picLocks noChangeAspect="1"/>
          </p:cNvPicPr>
          <p:nvPr/>
        </p:nvPicPr>
        <p:blipFill>
          <a:blip r:embed="rId2"/>
          <a:srcRect t="71066"/>
          <a:stretch>
            <a:fillRect/>
          </a:stretch>
        </p:blipFill>
        <p:spPr>
          <a:xfrm>
            <a:off x="-2" y="4875903"/>
            <a:ext cx="12213772" cy="19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chteck: abgerundete Ecken 1"/>
          <p:cNvSpPr/>
          <p:nvPr/>
        </p:nvSpPr>
        <p:spPr>
          <a:xfrm>
            <a:off x="266391" y="2041673"/>
            <a:ext cx="11659218" cy="4553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03" name="Marcador de Posição de Conteúdo 2"/>
          <p:cNvSpPr txBox="1"/>
          <p:nvPr/>
        </p:nvSpPr>
        <p:spPr>
          <a:xfrm>
            <a:off x="2313316" y="5756338"/>
            <a:ext cx="801940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36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888888"/>
                </a:solidFill>
                <a:uFillTx/>
              </a:defRPr>
            </a:pPr>
            <a:r>
              <a:rPr lang="de-DE" dirty="0"/>
              <a:t>https://www.big-game.eu/de/home-de/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"/>
            </a:endParaRPr>
          </a:p>
        </p:txBody>
      </p:sp>
      <p:sp>
        <p:nvSpPr>
          <p:cNvPr id="304" name="Marcador de Posição do Texto 1"/>
          <p:cNvSpPr txBox="1"/>
          <p:nvPr/>
        </p:nvSpPr>
        <p:spPr>
          <a:xfrm>
            <a:off x="1195412" y="4824123"/>
            <a:ext cx="982300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800">
                <a:solidFill>
                  <a:srgbClr val="888888"/>
                </a:solidFill>
              </a:defRPr>
            </a:lvl1pPr>
          </a:lstStyle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Viel Spaß mit dem Spiel!</a:t>
            </a:r>
          </a:p>
        </p:txBody>
      </p:sp>
      <p:pic>
        <p:nvPicPr>
          <p:cNvPr id="305" name="Grafik 2" descr="Grafik 2"/>
          <p:cNvPicPr>
            <a:picLocks noChangeAspect="1"/>
          </p:cNvPicPr>
          <p:nvPr/>
        </p:nvPicPr>
        <p:blipFill>
          <a:blip r:embed="rId5"/>
          <a:srcRect r="1088"/>
          <a:stretch>
            <a:fillRect/>
          </a:stretch>
        </p:blipFill>
        <p:spPr>
          <a:xfrm>
            <a:off x="3257748" y="2351778"/>
            <a:ext cx="5698483" cy="2523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7_Modelo de apresentação personalizado">
  <a:themeElements>
    <a:clrScheme name="7_Modelo de apresentação personaliz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7_Modelo de apresentaçã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7_Modelo de apresentaçã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7_Modelo de apresentação personalizado">
  <a:themeElements>
    <a:clrScheme name="7_Modelo de apresentação personaliz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7_Modelo de apresentaçã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7_Modelo de apresentaçã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7f295-582f-4243-8d55-9cfd42c99c89" xsi:nil="true"/>
    <lcf76f155ced4ddcb4097134ff3c332f xmlns="bb94341c-0751-4c25-ac37-764b23d88d5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C57F08E5ADE4AB240EAE14A5CBC5E" ma:contentTypeVersion="13" ma:contentTypeDescription="Create a new document." ma:contentTypeScope="" ma:versionID="bad77b84e658fd5ae4da9c0deb122fea">
  <xsd:schema xmlns:xsd="http://www.w3.org/2001/XMLSchema" xmlns:xs="http://www.w3.org/2001/XMLSchema" xmlns:p="http://schemas.microsoft.com/office/2006/metadata/properties" xmlns:ns2="bb94341c-0751-4c25-ac37-764b23d88d5f" xmlns:ns3="9e07f295-582f-4243-8d55-9cfd42c99c89" targetNamespace="http://schemas.microsoft.com/office/2006/metadata/properties" ma:root="true" ma:fieldsID="b943a2e13a4c930c8f892e4d5eb96468" ns2:_="" ns3:_="">
    <xsd:import namespace="bb94341c-0751-4c25-ac37-764b23d88d5f"/>
    <xsd:import namespace="9e07f295-582f-4243-8d55-9cfd42c99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341c-0751-4c25-ac37-764b23d88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7c37ba9-8bf5-4ed0-9eb2-e9554249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7f295-582f-4243-8d55-9cfd42c99c8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4358bc-398a-4f3b-8f87-f77e46869582}" ma:internalName="TaxCatchAll" ma:showField="CatchAllData" ma:web="9e07f295-582f-4243-8d55-9cfd42c99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71F46-D724-4D6F-829E-CCEB38A7461F}">
  <ds:schemaRefs>
    <ds:schemaRef ds:uri="http://schemas.microsoft.com/office/2006/metadata/properties"/>
    <ds:schemaRef ds:uri="http://schemas.microsoft.com/office/infopath/2007/PartnerControls"/>
    <ds:schemaRef ds:uri="9e07f295-582f-4243-8d55-9cfd42c99c89"/>
    <ds:schemaRef ds:uri="bb94341c-0751-4c25-ac37-764b23d88d5f"/>
  </ds:schemaRefs>
</ds:datastoreItem>
</file>

<file path=customXml/itemProps2.xml><?xml version="1.0" encoding="utf-8"?>
<ds:datastoreItem xmlns:ds="http://schemas.openxmlformats.org/officeDocument/2006/customXml" ds:itemID="{F8DF1475-F673-4763-AF9F-4EF1B0F34C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578B5-5A0C-490E-B366-6533ACF7E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4341c-0751-4c25-ac37-764b23d88d5f"/>
    <ds:schemaRef ds:uri="9e07f295-582f-4243-8d55-9cfd42c99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Breitbild</PresentationFormat>
  <Paragraphs>40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7_Modelo de apresentação personalizado</vt:lpstr>
      <vt:lpstr>PowerPoint-Präsentation</vt:lpstr>
      <vt:lpstr>Hintergrund</vt:lpstr>
      <vt:lpstr>Ziele</vt:lpstr>
      <vt:lpstr>Projektergebnisse</vt:lpstr>
      <vt:lpstr>Das BIG-Spiel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Eckert</dc:creator>
  <cp:lastModifiedBy>Jana Eckert</cp:lastModifiedBy>
  <cp:revision>13</cp:revision>
  <dcterms:modified xsi:type="dcterms:W3CDTF">2023-01-25T13:37:23Z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0x01010055FC57F08E5ADE4AB240EAE14A5CBC5E</vt:lpwstr>
  </property>
  <property fmtid="{D5CDD505-2E9C-101B-9397-08002B2CF9AE}" pid="3" name="MediaServiceImageTags">
    <vt:lpwstr/>
  </property>
</Properties>
</file>