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650" r:id="rId5"/>
    <p:sldMasterId id="2147483662" r:id="rId6"/>
    <p:sldMasterId id="2147483674" r:id="rId7"/>
    <p:sldMasterId id="2147483676" r:id="rId8"/>
    <p:sldMasterId id="2147483678" r:id="rId9"/>
    <p:sldMasterId id="2147483680" r:id="rId10"/>
    <p:sldMasterId id="2147483683" r:id="rId11"/>
    <p:sldMasterId id="2147483698" r:id="rId12"/>
    <p:sldMasterId id="2147483710" r:id="rId13"/>
  </p:sldMasterIdLst>
  <p:notesMasterIdLst>
    <p:notesMasterId r:id="rId21"/>
  </p:notesMasterIdLst>
  <p:sldIdLst>
    <p:sldId id="268" r:id="rId14"/>
    <p:sldId id="269" r:id="rId15"/>
    <p:sldId id="270" r:id="rId16"/>
    <p:sldId id="271" r:id="rId17"/>
    <p:sldId id="272" r:id="rId18"/>
    <p:sldId id="275" r:id="rId19"/>
    <p:sldId id="274" r:id="rId20"/>
  </p:sldIdLst>
  <p:sldSz cx="12192000" cy="6858000"/>
  <p:notesSz cx="6888163" cy="100203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82CB"/>
    <a:srgbClr val="13AFBC"/>
    <a:srgbClr val="138C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91" autoAdjust="0"/>
  </p:normalViewPr>
  <p:slideViewPr>
    <p:cSldViewPr snapToGrid="0">
      <p:cViewPr varScale="1">
        <p:scale>
          <a:sx n="74" d="100"/>
          <a:sy n="74" d="100"/>
        </p:scale>
        <p:origin x="2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inadantas" userId="1b53a912-b198-4587-93c7-6b2fa527c6e9" providerId="ADAL" clId="{1E64766A-96F9-43CA-B9DE-DA352A03AD04}"/>
    <pc:docChg chg="undo custSel modSld">
      <pc:chgData name="carinadantas" userId="1b53a912-b198-4587-93c7-6b2fa527c6e9" providerId="ADAL" clId="{1E64766A-96F9-43CA-B9DE-DA352A03AD04}" dt="2022-12-19T11:53:45.148" v="12" actId="20577"/>
      <pc:docMkLst>
        <pc:docMk/>
      </pc:docMkLst>
      <pc:sldChg chg="modSp mod">
        <pc:chgData name="carinadantas" userId="1b53a912-b198-4587-93c7-6b2fa527c6e9" providerId="ADAL" clId="{1E64766A-96F9-43CA-B9DE-DA352A03AD04}" dt="2022-12-19T11:52:43.590" v="0" actId="20577"/>
        <pc:sldMkLst>
          <pc:docMk/>
          <pc:sldMk cId="3096176334" sldId="268"/>
        </pc:sldMkLst>
        <pc:spChg chg="mod">
          <ac:chgData name="carinadantas" userId="1b53a912-b198-4587-93c7-6b2fa527c6e9" providerId="ADAL" clId="{1E64766A-96F9-43CA-B9DE-DA352A03AD04}" dt="2022-12-19T11:52:43.590" v="0" actId="20577"/>
          <ac:spMkLst>
            <pc:docMk/>
            <pc:sldMk cId="3096176334" sldId="268"/>
            <ac:spMk id="4" creationId="{63944178-509D-4ECF-8D29-F5DF8821CE63}"/>
          </ac:spMkLst>
        </pc:spChg>
      </pc:sldChg>
      <pc:sldChg chg="modSp mod">
        <pc:chgData name="carinadantas" userId="1b53a912-b198-4587-93c7-6b2fa527c6e9" providerId="ADAL" clId="{1E64766A-96F9-43CA-B9DE-DA352A03AD04}" dt="2022-12-19T11:52:47.732" v="1" actId="6549"/>
        <pc:sldMkLst>
          <pc:docMk/>
          <pc:sldMk cId="2378507865" sldId="269"/>
        </pc:sldMkLst>
        <pc:spChg chg="mod">
          <ac:chgData name="carinadantas" userId="1b53a912-b198-4587-93c7-6b2fa527c6e9" providerId="ADAL" clId="{1E64766A-96F9-43CA-B9DE-DA352A03AD04}" dt="2022-12-19T11:52:47.732" v="1" actId="6549"/>
          <ac:spMkLst>
            <pc:docMk/>
            <pc:sldMk cId="2378507865" sldId="269"/>
            <ac:spMk id="4" creationId="{1A009888-B3B1-47BA-BF69-6F172DBB8F84}"/>
          </ac:spMkLst>
        </pc:spChg>
      </pc:sldChg>
      <pc:sldChg chg="modSp mod">
        <pc:chgData name="carinadantas" userId="1b53a912-b198-4587-93c7-6b2fa527c6e9" providerId="ADAL" clId="{1E64766A-96F9-43CA-B9DE-DA352A03AD04}" dt="2022-12-19T11:53:08.452" v="5" actId="14100"/>
        <pc:sldMkLst>
          <pc:docMk/>
          <pc:sldMk cId="3483284951" sldId="270"/>
        </pc:sldMkLst>
        <pc:spChg chg="mod">
          <ac:chgData name="carinadantas" userId="1b53a912-b198-4587-93c7-6b2fa527c6e9" providerId="ADAL" clId="{1E64766A-96F9-43CA-B9DE-DA352A03AD04}" dt="2022-12-19T11:53:08.452" v="5" actId="14100"/>
          <ac:spMkLst>
            <pc:docMk/>
            <pc:sldMk cId="3483284951" sldId="270"/>
            <ac:spMk id="4" creationId="{1A009888-B3B1-47BA-BF69-6F172DBB8F84}"/>
          </ac:spMkLst>
        </pc:spChg>
      </pc:sldChg>
      <pc:sldChg chg="modSp mod">
        <pc:chgData name="carinadantas" userId="1b53a912-b198-4587-93c7-6b2fa527c6e9" providerId="ADAL" clId="{1E64766A-96F9-43CA-B9DE-DA352A03AD04}" dt="2022-12-19T11:53:17.648" v="6" actId="14100"/>
        <pc:sldMkLst>
          <pc:docMk/>
          <pc:sldMk cId="1685154380" sldId="272"/>
        </pc:sldMkLst>
        <pc:spChg chg="mod">
          <ac:chgData name="carinadantas" userId="1b53a912-b198-4587-93c7-6b2fa527c6e9" providerId="ADAL" clId="{1E64766A-96F9-43CA-B9DE-DA352A03AD04}" dt="2022-12-19T11:53:17.648" v="6" actId="14100"/>
          <ac:spMkLst>
            <pc:docMk/>
            <pc:sldMk cId="1685154380" sldId="272"/>
            <ac:spMk id="4" creationId="{1A009888-B3B1-47BA-BF69-6F172DBB8F84}"/>
          </ac:spMkLst>
        </pc:spChg>
      </pc:sldChg>
      <pc:sldChg chg="modSp mod">
        <pc:chgData name="carinadantas" userId="1b53a912-b198-4587-93c7-6b2fa527c6e9" providerId="ADAL" clId="{1E64766A-96F9-43CA-B9DE-DA352A03AD04}" dt="2022-12-19T11:53:45.148" v="12" actId="20577"/>
        <pc:sldMkLst>
          <pc:docMk/>
          <pc:sldMk cId="1822633468" sldId="274"/>
        </pc:sldMkLst>
        <pc:spChg chg="mod">
          <ac:chgData name="carinadantas" userId="1b53a912-b198-4587-93c7-6b2fa527c6e9" providerId="ADAL" clId="{1E64766A-96F9-43CA-B9DE-DA352A03AD04}" dt="2022-12-19T11:53:45.148" v="12" actId="20577"/>
          <ac:spMkLst>
            <pc:docMk/>
            <pc:sldMk cId="1822633468" sldId="274"/>
            <ac:spMk id="4" creationId="{1A009888-B3B1-47BA-BF69-6F172DBB8F84}"/>
          </ac:spMkLst>
        </pc:spChg>
      </pc:sldChg>
      <pc:sldChg chg="modSp mod">
        <pc:chgData name="carinadantas" userId="1b53a912-b198-4587-93c7-6b2fa527c6e9" providerId="ADAL" clId="{1E64766A-96F9-43CA-B9DE-DA352A03AD04}" dt="2022-12-19T11:53:38.593" v="10" actId="207"/>
        <pc:sldMkLst>
          <pc:docMk/>
          <pc:sldMk cId="751455840" sldId="275"/>
        </pc:sldMkLst>
        <pc:spChg chg="mod">
          <ac:chgData name="carinadantas" userId="1b53a912-b198-4587-93c7-6b2fa527c6e9" providerId="ADAL" clId="{1E64766A-96F9-43CA-B9DE-DA352A03AD04}" dt="2022-12-19T11:53:23.317" v="7" actId="20577"/>
          <ac:spMkLst>
            <pc:docMk/>
            <pc:sldMk cId="751455840" sldId="275"/>
            <ac:spMk id="4" creationId="{1A009888-B3B1-47BA-BF69-6F172DBB8F84}"/>
          </ac:spMkLst>
        </pc:spChg>
        <pc:graphicFrameChg chg="modGraphic">
          <ac:chgData name="carinadantas" userId="1b53a912-b198-4587-93c7-6b2fa527c6e9" providerId="ADAL" clId="{1E64766A-96F9-43CA-B9DE-DA352A03AD04}" dt="2022-12-19T11:53:38.593" v="10" actId="207"/>
          <ac:graphicFrameMkLst>
            <pc:docMk/>
            <pc:sldMk cId="751455840" sldId="275"/>
            <ac:graphicFrameMk id="10" creationId="{07101DB5-E9C8-432A-92EA-0FAF5CB04B8B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0A8186B-5F7D-431A-81F3-FBB3E1A49029}" type="datetimeFigureOut">
              <a:rPr lang="de-DE" smtClean="0"/>
              <a:t>19.12.2022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741EFA6-6272-4B50-877D-C808FA39B1C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4287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1EFA6-6272-4B50-877D-C808FA39B1C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2685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1EFA6-6272-4B50-877D-C808FA39B1C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142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1EFA6-6272-4B50-877D-C808FA39B1C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6866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1EFA6-6272-4B50-877D-C808FA39B1C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0859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1EFA6-6272-4B50-877D-C808FA39B1C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9499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1EFA6-6272-4B50-877D-C808FA39B1C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44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1EFA6-6272-4B50-877D-C808FA39B1C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25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2113334" y="4803909"/>
            <a:ext cx="7692064" cy="5907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  <p:sp>
        <p:nvSpPr>
          <p:cNvPr id="8" name="Marcador de Posição de Conteúdo 10"/>
          <p:cNvSpPr>
            <a:spLocks noGrp="1"/>
          </p:cNvSpPr>
          <p:nvPr>
            <p:ph sz="quarter" idx="10" hasCustomPrompt="1"/>
          </p:nvPr>
        </p:nvSpPr>
        <p:spPr>
          <a:xfrm>
            <a:off x="2113440" y="5718660"/>
            <a:ext cx="7691852" cy="355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t-PT" dirty="0" err="1"/>
              <a:t>Place</a:t>
            </a:r>
            <a:r>
              <a:rPr lang="pt-PT" dirty="0"/>
              <a:t> | Date | Speaker</a:t>
            </a:r>
          </a:p>
        </p:txBody>
      </p:sp>
    </p:spTree>
    <p:extLst>
      <p:ext uri="{BB962C8B-B14F-4D97-AF65-F5344CB8AC3E}">
        <p14:creationId xmlns:p14="http://schemas.microsoft.com/office/powerpoint/2010/main" val="371758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46" y="6441262"/>
            <a:ext cx="4097507" cy="348328"/>
          </a:xfrm>
          <a:prstGeom prst="rect">
            <a:avLst/>
          </a:prstGeom>
        </p:spPr>
      </p:pic>
      <p:sp>
        <p:nvSpPr>
          <p:cNvPr id="4" name="Marcador de Posição da Imagem 3"/>
          <p:cNvSpPr>
            <a:spLocks noGrp="1"/>
          </p:cNvSpPr>
          <p:nvPr>
            <p:ph type="pic" sz="quarter" idx="10" hasCustomPrompt="1"/>
          </p:nvPr>
        </p:nvSpPr>
        <p:spPr>
          <a:xfrm>
            <a:off x="5622130" y="4014016"/>
            <a:ext cx="947738" cy="946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t-PT" dirty="0"/>
              <a:t>.</a:t>
            </a:r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475830" y="5074298"/>
            <a:ext cx="5240338" cy="3312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138CAB"/>
                </a:solidFill>
              </a:defRPr>
            </a:lvl1pPr>
          </a:lstStyle>
          <a:p>
            <a:pPr lvl="0"/>
            <a:r>
              <a:rPr lang="pt-PT" dirty="0" err="1"/>
              <a:t>Name</a:t>
            </a:r>
            <a:endParaRPr lang="pt-PT" dirty="0"/>
          </a:p>
        </p:txBody>
      </p:sp>
      <p:sp>
        <p:nvSpPr>
          <p:cNvPr id="8" name="Marcador de Posição do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3475830" y="5519724"/>
            <a:ext cx="5240338" cy="3312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pt-PT" dirty="0"/>
              <a:t>Email | </a:t>
            </a:r>
            <a:r>
              <a:rPr lang="pt-PT" dirty="0" err="1"/>
              <a:t>Information</a:t>
            </a:r>
            <a:endParaRPr lang="pt-PT" dirty="0"/>
          </a:p>
        </p:txBody>
      </p:sp>
      <p:sp>
        <p:nvSpPr>
          <p:cNvPr id="9" name="Marcador de Posição do Título 1"/>
          <p:cNvSpPr>
            <a:spLocks noGrp="1"/>
          </p:cNvSpPr>
          <p:nvPr>
            <p:ph type="title" hasCustomPrompt="1"/>
          </p:nvPr>
        </p:nvSpPr>
        <p:spPr>
          <a:xfrm>
            <a:off x="3515359" y="2524715"/>
            <a:ext cx="5161283" cy="9305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6000" b="1">
                <a:solidFill>
                  <a:srgbClr val="138CAB"/>
                </a:solidFill>
                <a:latin typeface="+mn-lt"/>
              </a:defRPr>
            </a:lvl1pPr>
          </a:lstStyle>
          <a:p>
            <a:r>
              <a:rPr lang="pt-PT" dirty="0" err="1"/>
              <a:t>Thank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5360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25636-4A87-4DE5-ADF5-40E65E24A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D993E1-247A-440F-A237-04E692BAC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D519100-63A1-4C90-AD86-BA8AB1B91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19/12/2022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9167BB-1EBC-47CD-99E8-BF637FB98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D642E5D-761B-4B58-ACF2-78C21E0AA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2544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52F20E-83D0-4C13-9EFF-6C2C99A1A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9A75DBD-5ADE-4772-A9AE-2836180E0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99ED155-A335-4313-8625-3B822BE28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19/12/2022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E0F9204-E5FD-478E-9F41-A4A496660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7A18FC9-F4B2-4DE6-A1C4-206EE4EA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7803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04257-B975-4752-823D-761DAD9C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86D52D4-3DB3-44A3-9202-4F768A596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A1B1060-B34B-4DDB-BBF9-58E13724A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19/12/2022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46EB785-4DEB-40AC-860A-A61CA1DFD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C3410A9-F818-4426-B6FC-D17945C59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8530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C464C8-DC05-4B93-9C52-9DE730B0B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60BF6C2-E6C0-4344-9E0D-30ADEC818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F737F2AD-AE6A-4A32-947A-2FA2ED49D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F37400D-7CE8-40FD-91B2-AF9E50E2E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19/12/2022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888332D-4B5C-4D2C-A7E6-1582402CB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114B4D7-2D64-4A2C-B82B-60D970925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2352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D07C2-4BA9-47D9-8FE6-BF35EAF0C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8371CF3-3692-46AA-A8B2-B88F8FEC8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793EC50-3C32-46A2-AE6F-03FB39C86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40F6F519-9497-4D8B-931B-08E920212D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15866B8-913C-4170-93EC-E6FF51DA9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A939D9F8-9837-41BE-8A3C-9CFD6A9CA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19/12/2022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4B16C133-63E8-4E1C-BABA-30E07E8D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F47813C4-BBE4-4BD4-8153-FAE21E96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0430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869EF-6A6A-491B-BD88-64898BBCF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809E7B73-E392-46C8-90F9-AEFBE763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19/12/2022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D11B893-48D2-4F04-85C1-20E85EE73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961E0A1B-6CF7-4991-96FF-EFF9A44D9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6813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1A5D117C-C17D-4757-8B34-DF2EEFA98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19/12/2022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895DD87-4A5E-47A4-A6FB-C7F2100F3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7709657-1FEB-496D-859D-16DDDD247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4406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794E28-B5A5-49A9-9D93-C3060CAC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ACBCF57-9CAA-4BB8-B3D0-E17CDB47E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B931143E-EBDD-4D92-A624-E570280F1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BEEBF0D-4D3E-4F1E-93D3-D6FFD0345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19/12/2022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4AB5923-B634-4A1D-A07E-1B4280B6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4E53B9C-EA27-45AE-AACD-76D59BAC0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4438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462D5-BCD3-4CE5-BE62-A2775D539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986DA67C-E77F-48FD-A672-C5F810CDC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2034F3D4-6D3A-4D72-966B-21A287F69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AD28B40-6CF9-4822-B99E-170B4110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19/12/2022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7B8CEEA-7DAB-45C9-A132-DA8534A61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FA1A07A-09D9-4A28-A686-B9C264CC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081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289747" y="971043"/>
            <a:ext cx="5099550" cy="46933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>
                <a:solidFill>
                  <a:srgbClr val="138CAB"/>
                </a:solidFill>
                <a:latin typeface="+mn-lt"/>
              </a:defRPr>
            </a:lvl1pPr>
          </a:lstStyle>
          <a:p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8" name="Marcador de Posição da Imagem 4"/>
          <p:cNvSpPr>
            <a:spLocks noGrp="1"/>
          </p:cNvSpPr>
          <p:nvPr>
            <p:ph type="pic" sz="quarter" idx="10"/>
          </p:nvPr>
        </p:nvSpPr>
        <p:spPr>
          <a:xfrm>
            <a:off x="7743825" y="647700"/>
            <a:ext cx="3892550" cy="5688013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9" name="Marcador de Posição do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289747" y="1998733"/>
            <a:ext cx="6491287" cy="4336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24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13264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8EBCEC-A4D7-4C47-9F3B-8615A1B02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B98AFDAD-17BE-4920-AAFF-FC1FCC664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6C41F4B-FE68-4DA0-93A7-62E9B3B8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19/12/2022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83E1959-5E2B-49B4-B3DE-8C8A8D363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B35A47C-9E0D-4AD7-B071-B34EAF13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302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DFF025-6E82-471F-A917-390B6F50B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1B58258-FC7A-417D-B347-3DE98393B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7F21BA3-3204-4EBA-A461-C0B04D467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19/12/2022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D91D49A-52E6-464C-B6CC-615D28528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0935191-B98E-4509-83C2-F81E69D48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1644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306278" y="4806669"/>
            <a:ext cx="9580970" cy="59071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10" hasCustomPrompt="1"/>
          </p:nvPr>
        </p:nvSpPr>
        <p:spPr>
          <a:xfrm>
            <a:off x="1306513" y="5600040"/>
            <a:ext cx="9642475" cy="355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err="1"/>
              <a:t>Place</a:t>
            </a:r>
            <a:r>
              <a:rPr lang="pt-PT" dirty="0"/>
              <a:t> | Date | Speaker</a:t>
            </a:r>
          </a:p>
        </p:txBody>
      </p:sp>
    </p:spTree>
    <p:extLst>
      <p:ext uri="{BB962C8B-B14F-4D97-AF65-F5344CB8AC3E}">
        <p14:creationId xmlns:p14="http://schemas.microsoft.com/office/powerpoint/2010/main" val="365812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ítulo 1"/>
          <p:cNvSpPr>
            <a:spLocks noGrp="1"/>
          </p:cNvSpPr>
          <p:nvPr>
            <p:ph type="title" hasCustomPrompt="1"/>
          </p:nvPr>
        </p:nvSpPr>
        <p:spPr>
          <a:xfrm>
            <a:off x="260381" y="989501"/>
            <a:ext cx="10515600" cy="4278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 b="1">
                <a:solidFill>
                  <a:srgbClr val="138CAB"/>
                </a:solidFill>
                <a:latin typeface="+mn-lt"/>
              </a:defRPr>
            </a:lvl1pPr>
          </a:lstStyle>
          <a:p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8" name="Marcador de Posição do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260350" y="1684674"/>
            <a:ext cx="11699875" cy="38671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1151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ítulo 1"/>
          <p:cNvSpPr>
            <a:spLocks noGrp="1"/>
          </p:cNvSpPr>
          <p:nvPr>
            <p:ph type="title" hasCustomPrompt="1"/>
          </p:nvPr>
        </p:nvSpPr>
        <p:spPr>
          <a:xfrm>
            <a:off x="260381" y="989501"/>
            <a:ext cx="10515600" cy="4278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 b="1">
                <a:solidFill>
                  <a:srgbClr val="138CAB"/>
                </a:solidFill>
                <a:latin typeface="+mn-lt"/>
              </a:defRPr>
            </a:lvl1pPr>
          </a:lstStyle>
          <a:p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8" name="Marcador de Posição do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1351370" y="3180169"/>
            <a:ext cx="2492346" cy="2654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  <p:sp>
        <p:nvSpPr>
          <p:cNvPr id="4" name="Marcador de Posição do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870057" y="3180169"/>
            <a:ext cx="2492346" cy="2654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8388744" y="3180169"/>
            <a:ext cx="2492346" cy="2654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1351370" y="2403137"/>
            <a:ext cx="2492375" cy="3886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10" name="Marcador de Posição do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4870028" y="2403136"/>
            <a:ext cx="2492375" cy="3886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11" name="Marcador de Posição do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8388729" y="2403136"/>
            <a:ext cx="2492375" cy="3886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err="1"/>
              <a:t>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2851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ítulo 1"/>
          <p:cNvSpPr>
            <a:spLocks noGrp="1"/>
          </p:cNvSpPr>
          <p:nvPr>
            <p:ph type="title" hasCustomPrompt="1"/>
          </p:nvPr>
        </p:nvSpPr>
        <p:spPr>
          <a:xfrm>
            <a:off x="260381" y="989501"/>
            <a:ext cx="10515600" cy="4278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 b="1">
                <a:solidFill>
                  <a:srgbClr val="138CAB"/>
                </a:solidFill>
                <a:latin typeface="+mn-lt"/>
              </a:defRPr>
            </a:lvl1pPr>
          </a:lstStyle>
          <a:p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8" name="Marcador de Posição do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1650774" y="3180169"/>
            <a:ext cx="3770889" cy="2654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6773034" y="3180169"/>
            <a:ext cx="3776284" cy="2654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1650775" y="2403137"/>
            <a:ext cx="3770933" cy="3886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11" name="Marcador de Posição do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6773005" y="2403136"/>
            <a:ext cx="3776328" cy="3886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err="1"/>
              <a:t>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4110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ítulo 1"/>
          <p:cNvSpPr>
            <a:spLocks noGrp="1"/>
          </p:cNvSpPr>
          <p:nvPr>
            <p:ph type="title" hasCustomPrompt="1"/>
          </p:nvPr>
        </p:nvSpPr>
        <p:spPr>
          <a:xfrm>
            <a:off x="486958" y="1035781"/>
            <a:ext cx="5161283" cy="542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8" name="Marcador de Posição do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486958" y="2573267"/>
            <a:ext cx="7629354" cy="37385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3483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ítulo 1"/>
          <p:cNvSpPr>
            <a:spLocks noGrp="1"/>
          </p:cNvSpPr>
          <p:nvPr>
            <p:ph type="title" hasCustomPrompt="1"/>
          </p:nvPr>
        </p:nvSpPr>
        <p:spPr>
          <a:xfrm>
            <a:off x="3515359" y="3398656"/>
            <a:ext cx="5161283" cy="542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dirty="0" err="1"/>
              <a:t>Thank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!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46" y="6441262"/>
            <a:ext cx="4097507" cy="34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8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ítulo 1"/>
          <p:cNvSpPr>
            <a:spLocks noGrp="1"/>
          </p:cNvSpPr>
          <p:nvPr>
            <p:ph type="title" hasCustomPrompt="1"/>
          </p:nvPr>
        </p:nvSpPr>
        <p:spPr>
          <a:xfrm>
            <a:off x="3515359" y="3398656"/>
            <a:ext cx="5161283" cy="542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dirty="0" err="1"/>
              <a:t>Thank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!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46" y="6441262"/>
            <a:ext cx="4097507" cy="348328"/>
          </a:xfrm>
          <a:prstGeom prst="rect">
            <a:avLst/>
          </a:prstGeom>
        </p:spPr>
      </p:pic>
      <p:sp>
        <p:nvSpPr>
          <p:cNvPr id="4" name="Marcador de Posição da Imagem 3"/>
          <p:cNvSpPr>
            <a:spLocks noGrp="1"/>
          </p:cNvSpPr>
          <p:nvPr>
            <p:ph type="pic" sz="quarter" idx="10" hasCustomPrompt="1"/>
          </p:nvPr>
        </p:nvSpPr>
        <p:spPr>
          <a:xfrm>
            <a:off x="5622130" y="4337696"/>
            <a:ext cx="947738" cy="946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t-PT" dirty="0"/>
              <a:t>.</a:t>
            </a:r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475830" y="5397978"/>
            <a:ext cx="5240338" cy="3312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err="1"/>
              <a:t>Name</a:t>
            </a:r>
            <a:endParaRPr lang="pt-PT" dirty="0"/>
          </a:p>
        </p:txBody>
      </p:sp>
      <p:sp>
        <p:nvSpPr>
          <p:cNvPr id="8" name="Marcador de Posição do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3475830" y="5843404"/>
            <a:ext cx="5240338" cy="3312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/>
              <a:t>Email | </a:t>
            </a:r>
            <a:r>
              <a:rPr lang="pt-PT" dirty="0" err="1"/>
              <a:t>Information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071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ítulo 1"/>
          <p:cNvSpPr>
            <a:spLocks noGrp="1"/>
          </p:cNvSpPr>
          <p:nvPr>
            <p:ph type="title" hasCustomPrompt="1"/>
          </p:nvPr>
        </p:nvSpPr>
        <p:spPr>
          <a:xfrm>
            <a:off x="3515359" y="2524715"/>
            <a:ext cx="5161283" cy="9305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6000" b="1">
                <a:solidFill>
                  <a:srgbClr val="138CAB"/>
                </a:solidFill>
                <a:latin typeface="+mn-lt"/>
              </a:defRPr>
            </a:lvl1pPr>
          </a:lstStyle>
          <a:p>
            <a:r>
              <a:rPr lang="pt-PT" dirty="0" err="1"/>
              <a:t>Thank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!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46" y="6441262"/>
            <a:ext cx="4097507" cy="34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0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71" y="-16443"/>
            <a:ext cx="12251342" cy="6890887"/>
          </a:xfrm>
          <a:prstGeom prst="rect">
            <a:avLst/>
          </a:prstGeom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161DC4D8-8A29-42DA-AE7D-DA708C3D5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05" y="-32888"/>
            <a:ext cx="12280576" cy="6907331"/>
          </a:xfrm>
          <a:prstGeom prst="rect">
            <a:avLst/>
          </a:prstGeom>
        </p:spPr>
      </p:pic>
      <p:pic>
        <p:nvPicPr>
          <p:cNvPr id="5" name="Imagem 6">
            <a:extLst>
              <a:ext uri="{FF2B5EF4-FFF2-40B4-BE49-F238E27FC236}">
                <a16:creationId xmlns:a16="http://schemas.microsoft.com/office/drawing/2014/main" id="{B14C286E-CDB2-4A96-BFCB-96C3174B12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" t="44623" r="6247" b="20448"/>
          <a:stretch/>
        </p:blipFill>
        <p:spPr>
          <a:xfrm>
            <a:off x="735723" y="4193628"/>
            <a:ext cx="10720553" cy="240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4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" y="857"/>
            <a:ext cx="12191346" cy="6857142"/>
          </a:xfrm>
          <a:prstGeom prst="rect">
            <a:avLst/>
          </a:prstGeom>
        </p:spPr>
      </p:pic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1306278" y="4725749"/>
            <a:ext cx="9580970" cy="5907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z="3600" b="1" dirty="0" err="1">
                <a:solidFill>
                  <a:schemeClr val="bg1"/>
                </a:solidFill>
              </a:rPr>
              <a:t>Título</a:t>
            </a:r>
            <a:br>
              <a:rPr lang="pt-PT" sz="3600" b="1" dirty="0">
                <a:solidFill>
                  <a:schemeClr val="bg1"/>
                </a:solidFill>
              </a:rPr>
            </a:br>
            <a:endParaRPr lang="pt-P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3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112"/>
            <a:ext cx="12191998" cy="685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22" y="0"/>
            <a:ext cx="12248642" cy="688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9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22" y="0"/>
            <a:ext cx="12248642" cy="688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4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21" y="0"/>
            <a:ext cx="12248640" cy="688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1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21" y="0"/>
            <a:ext cx="12248640" cy="6887892"/>
          </a:xfrm>
          <a:prstGeom prst="rect">
            <a:avLst/>
          </a:prstGeom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52D5D327-8EBB-4BED-8474-88527F3037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03" r="-577" b="29"/>
          <a:stretch/>
        </p:blipFill>
        <p:spPr>
          <a:xfrm>
            <a:off x="-41443" y="6368902"/>
            <a:ext cx="12322048" cy="518990"/>
          </a:xfrm>
          <a:prstGeom prst="rect">
            <a:avLst/>
          </a:prstGeom>
        </p:spPr>
      </p:pic>
      <p:pic>
        <p:nvPicPr>
          <p:cNvPr id="4" name="Imagem 6">
            <a:extLst>
              <a:ext uri="{FF2B5EF4-FFF2-40B4-BE49-F238E27FC236}">
                <a16:creationId xmlns:a16="http://schemas.microsoft.com/office/drawing/2014/main" id="{D4EBC562-1121-449E-865B-78058C96CF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0" t="12632" r="-15270" b="37374"/>
          <a:stretch/>
        </p:blipFill>
        <p:spPr>
          <a:xfrm>
            <a:off x="-30809" y="858"/>
            <a:ext cx="8154083" cy="2327672"/>
          </a:xfrm>
          <a:prstGeom prst="rect">
            <a:avLst/>
          </a:prstGeom>
        </p:spPr>
      </p:pic>
      <p:pic>
        <p:nvPicPr>
          <p:cNvPr id="5" name="Imagem 6">
            <a:extLst>
              <a:ext uri="{FF2B5EF4-FFF2-40B4-BE49-F238E27FC236}">
                <a16:creationId xmlns:a16="http://schemas.microsoft.com/office/drawing/2014/main" id="{3F51F9E8-7043-4A5A-AB87-5C6D0A0623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03" r="-577" b="29"/>
          <a:stretch/>
        </p:blipFill>
        <p:spPr>
          <a:xfrm rot="5400000">
            <a:off x="-2993523" y="2952078"/>
            <a:ext cx="6519757" cy="615602"/>
          </a:xfrm>
          <a:prstGeom prst="rect">
            <a:avLst/>
          </a:prstGeom>
        </p:spPr>
      </p:pic>
      <p:pic>
        <p:nvPicPr>
          <p:cNvPr id="6" name="Imagem 6">
            <a:extLst>
              <a:ext uri="{FF2B5EF4-FFF2-40B4-BE49-F238E27FC236}">
                <a16:creationId xmlns:a16="http://schemas.microsoft.com/office/drawing/2014/main" id="{3BD60FC1-9004-48FF-B86B-97533C60DC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03" r="-577" b="29"/>
          <a:stretch/>
        </p:blipFill>
        <p:spPr>
          <a:xfrm>
            <a:off x="5333998" y="-1"/>
            <a:ext cx="6946607" cy="85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20" y="0"/>
            <a:ext cx="12248638" cy="688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20" y="0"/>
            <a:ext cx="12248638" cy="688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5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5A7FE3C0-AE07-4AA1-A444-07DB435E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BB8E597-9556-4680-B177-088544DC3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54FC213-BC62-41EE-A8B9-39064CEEC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5FC07-C624-49C6-8575-C819F8DD3CC5}" type="datetimeFigureOut">
              <a:rPr lang="pt-PT" smtClean="0"/>
              <a:t>19/12/2022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929D10A-4C55-4049-AE8F-B68E96DD9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23583EE-E073-4115-AEC6-019B7BE44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351E4-D01B-44F8-A367-99FE508CF20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335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63944178-509D-4ECF-8D29-F5DF8821CE63}"/>
              </a:ext>
            </a:extLst>
          </p:cNvPr>
          <p:cNvSpPr/>
          <p:nvPr/>
        </p:nvSpPr>
        <p:spPr>
          <a:xfrm>
            <a:off x="2903248" y="4498074"/>
            <a:ext cx="81740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Plano de ação pessoal: [Nome do apresentador]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0871A13-8CA1-4963-88A7-7E3A94B5EB80}"/>
              </a:ext>
            </a:extLst>
          </p:cNvPr>
          <p:cNvSpPr/>
          <p:nvPr/>
        </p:nvSpPr>
        <p:spPr>
          <a:xfrm>
            <a:off x="0" y="5961011"/>
            <a:ext cx="12192000" cy="8969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92CA140-D139-4B05-8D41-E7487EBB0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423" y="6110298"/>
            <a:ext cx="2426418" cy="652329"/>
          </a:xfrm>
          <a:prstGeom prst="rect">
            <a:avLst/>
          </a:prstGeom>
        </p:spPr>
      </p:pic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93464457-E38E-416E-AA29-532981366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669600"/>
              </p:ext>
            </p:extLst>
          </p:nvPr>
        </p:nvGraphicFramePr>
        <p:xfrm>
          <a:off x="5485562" y="5987968"/>
          <a:ext cx="4660900" cy="7746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0900">
                  <a:extLst>
                    <a:ext uri="{9D8B030D-6E8A-4147-A177-3AD203B41FA5}">
                      <a16:colId xmlns:a16="http://schemas.microsoft.com/office/drawing/2014/main" val="1734450479"/>
                    </a:ext>
                  </a:extLst>
                </a:gridCol>
              </a:tblGrid>
              <a:tr h="774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5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de-DE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Este projecto tem sido financiado com o apoio da Comissão Europeia. Esta publicação reflecte apenas a opinião dos autores, e a Comissão não pode ser responsabilizada por qualquer uso que possa ser feito da informação nela contida.</a:t>
                      </a:r>
                      <a:endParaRPr lang="de-DE" sz="1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749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176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6">
            <a:extLst>
              <a:ext uri="{FF2B5EF4-FFF2-40B4-BE49-F238E27FC236}">
                <a16:creationId xmlns:a16="http://schemas.microsoft.com/office/drawing/2014/main" id="{3467EF27-6C3B-4367-B84C-AEEF96FEDB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1982097"/>
            <a:ext cx="12192000" cy="2972457"/>
          </a:xfrm>
          <a:prstGeom prst="rect">
            <a:avLst/>
          </a:prstGeom>
        </p:spPr>
      </p:pic>
      <p:pic>
        <p:nvPicPr>
          <p:cNvPr id="8" name="Imagem 6">
            <a:extLst>
              <a:ext uri="{FF2B5EF4-FFF2-40B4-BE49-F238E27FC236}">
                <a16:creationId xmlns:a16="http://schemas.microsoft.com/office/drawing/2014/main" id="{FFA6EC95-A821-4E50-BC21-AED9D4889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0"/>
            <a:ext cx="12213771" cy="19985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009888-B3B1-47BA-BF69-6F172DBB8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1388" y="608422"/>
            <a:ext cx="5210356" cy="1087999"/>
          </a:xfrm>
        </p:spPr>
        <p:txBody>
          <a:bodyPr>
            <a:normAutofit/>
          </a:bodyPr>
          <a:lstStyle/>
          <a:p>
            <a:r>
              <a:rPr lang="pt-PT" sz="5400" dirty="0">
                <a:solidFill>
                  <a:schemeClr val="bg1"/>
                </a:solidFill>
              </a:rPr>
              <a:t>Objetivos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9887F597-5D83-43FC-B512-95E5B2D38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12131" r="29594" b="36931"/>
          <a:stretch/>
        </p:blipFill>
        <p:spPr>
          <a:xfrm>
            <a:off x="427383" y="262628"/>
            <a:ext cx="2384914" cy="17194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3E3E7A8-1DA8-41A5-B554-E2938E801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-1" y="4875903"/>
            <a:ext cx="12213771" cy="1998540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8ADBD466-449C-4E19-93EB-294442A1460A}"/>
              </a:ext>
            </a:extLst>
          </p:cNvPr>
          <p:cNvSpPr/>
          <p:nvPr/>
        </p:nvSpPr>
        <p:spPr>
          <a:xfrm>
            <a:off x="266391" y="2041672"/>
            <a:ext cx="11659218" cy="45536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Marcador de Posição do Texto 2">
            <a:extLst>
              <a:ext uri="{FF2B5EF4-FFF2-40B4-BE49-F238E27FC236}">
                <a16:creationId xmlns:a16="http://schemas.microsoft.com/office/drawing/2014/main" id="{C49DD2EC-272A-48F5-BFCA-BA017F5C7E07}"/>
              </a:ext>
            </a:extLst>
          </p:cNvPr>
          <p:cNvSpPr txBox="1">
            <a:spLocks/>
          </p:cNvSpPr>
          <p:nvPr/>
        </p:nvSpPr>
        <p:spPr>
          <a:xfrm>
            <a:off x="852488" y="2732174"/>
            <a:ext cx="9815512" cy="23496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...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94E3486E-342F-4215-A30B-244A67EAE38D}"/>
              </a:ext>
            </a:extLst>
          </p:cNvPr>
          <p:cNvSpPr/>
          <p:nvPr/>
        </p:nvSpPr>
        <p:spPr>
          <a:xfrm>
            <a:off x="8993861" y="588335"/>
            <a:ext cx="2043296" cy="2585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9E73A8E-28BB-4F65-A93A-1214369BDB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4750"/>
          <a:stretch/>
        </p:blipFill>
        <p:spPr>
          <a:xfrm>
            <a:off x="9113920" y="670957"/>
            <a:ext cx="1758950" cy="2367679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042C71B-8DAF-4091-ACED-4903BCFCB36E}"/>
              </a:ext>
            </a:extLst>
          </p:cNvPr>
          <p:cNvSpPr/>
          <p:nvPr/>
        </p:nvSpPr>
        <p:spPr>
          <a:xfrm>
            <a:off x="10827151" y="830878"/>
            <a:ext cx="45719" cy="138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507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6">
            <a:extLst>
              <a:ext uri="{FF2B5EF4-FFF2-40B4-BE49-F238E27FC236}">
                <a16:creationId xmlns:a16="http://schemas.microsoft.com/office/drawing/2014/main" id="{3467EF27-6C3B-4367-B84C-AEEF96FEDB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1982097"/>
            <a:ext cx="12192000" cy="2972457"/>
          </a:xfrm>
          <a:prstGeom prst="rect">
            <a:avLst/>
          </a:prstGeom>
        </p:spPr>
      </p:pic>
      <p:pic>
        <p:nvPicPr>
          <p:cNvPr id="8" name="Imagem 6">
            <a:extLst>
              <a:ext uri="{FF2B5EF4-FFF2-40B4-BE49-F238E27FC236}">
                <a16:creationId xmlns:a16="http://schemas.microsoft.com/office/drawing/2014/main" id="{FFA6EC95-A821-4E50-BC21-AED9D4889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-21771" y="-18060"/>
            <a:ext cx="12213771" cy="19985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009888-B3B1-47BA-BF69-6F172DBB8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164" y="523175"/>
            <a:ext cx="6528593" cy="1087999"/>
          </a:xfrm>
        </p:spPr>
        <p:txBody>
          <a:bodyPr>
            <a:normAutofit fontScale="90000"/>
          </a:bodyPr>
          <a:lstStyle/>
          <a:p>
            <a:pPr algn="l"/>
            <a:r>
              <a:rPr lang="pt-PT" dirty="0">
                <a:solidFill>
                  <a:schemeClr val="bg1"/>
                </a:solidFill>
              </a:rPr>
              <a:t>   Recursos necessários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9887F597-5D83-43FC-B512-95E5B2D38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12131" r="29594" b="36931"/>
          <a:stretch/>
        </p:blipFill>
        <p:spPr>
          <a:xfrm>
            <a:off x="427383" y="262628"/>
            <a:ext cx="2384914" cy="17194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3E3E7A8-1DA8-41A5-B554-E2938E801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-1" y="4875903"/>
            <a:ext cx="12213771" cy="1998540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8ADBD466-449C-4E19-93EB-294442A1460A}"/>
              </a:ext>
            </a:extLst>
          </p:cNvPr>
          <p:cNvSpPr/>
          <p:nvPr/>
        </p:nvSpPr>
        <p:spPr>
          <a:xfrm>
            <a:off x="277275" y="2088125"/>
            <a:ext cx="11659218" cy="45536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FD2BCB6-1A11-4580-8E0F-656C5D068604}"/>
              </a:ext>
            </a:extLst>
          </p:cNvPr>
          <p:cNvSpPr txBox="1"/>
          <p:nvPr/>
        </p:nvSpPr>
        <p:spPr>
          <a:xfrm>
            <a:off x="1078301" y="2514078"/>
            <a:ext cx="62714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Recursos de tempo: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Recursos materiais: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Recursos financeiros: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Potenciais parceiros de cooperação: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ym typeface="Wingdings" panose="05000000000000000000" pitchFamily="2" charset="2"/>
              </a:rPr>
              <a:t>…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ym typeface="Wingdings" panose="05000000000000000000" pitchFamily="2" charset="2"/>
              </a:rPr>
              <a:t>…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ym typeface="Wingdings" panose="05000000000000000000" pitchFamily="2" charset="2"/>
              </a:rPr>
              <a:t>…</a:t>
            </a:r>
            <a:endParaRPr lang="de-DE" sz="2000" dirty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EF4C2965-0889-4BC4-95D0-91EA75F6ED3D}"/>
              </a:ext>
            </a:extLst>
          </p:cNvPr>
          <p:cNvSpPr/>
          <p:nvPr/>
        </p:nvSpPr>
        <p:spPr>
          <a:xfrm>
            <a:off x="9287500" y="904360"/>
            <a:ext cx="1801620" cy="26038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BF45156-1F0A-4E75-9E6F-4C3AD1BDF1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012"/>
          <a:stretch/>
        </p:blipFill>
        <p:spPr>
          <a:xfrm>
            <a:off x="9553582" y="960236"/>
            <a:ext cx="1306150" cy="238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8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6">
            <a:extLst>
              <a:ext uri="{FF2B5EF4-FFF2-40B4-BE49-F238E27FC236}">
                <a16:creationId xmlns:a16="http://schemas.microsoft.com/office/drawing/2014/main" id="{3467EF27-6C3B-4367-B84C-AEEF96FEDB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1982097"/>
            <a:ext cx="12192000" cy="2972457"/>
          </a:xfrm>
          <a:prstGeom prst="rect">
            <a:avLst/>
          </a:prstGeom>
        </p:spPr>
      </p:pic>
      <p:pic>
        <p:nvPicPr>
          <p:cNvPr id="8" name="Imagem 6">
            <a:extLst>
              <a:ext uri="{FF2B5EF4-FFF2-40B4-BE49-F238E27FC236}">
                <a16:creationId xmlns:a16="http://schemas.microsoft.com/office/drawing/2014/main" id="{FFA6EC95-A821-4E50-BC21-AED9D4889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-18561" y="8151"/>
            <a:ext cx="12213771" cy="19985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009888-B3B1-47BA-BF69-6F172DBB8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5331" y="555081"/>
            <a:ext cx="5808453" cy="1087999"/>
          </a:xfrm>
        </p:spPr>
        <p:txBody>
          <a:bodyPr>
            <a:normAutofit/>
          </a:bodyPr>
          <a:lstStyle/>
          <a:p>
            <a:r>
              <a:rPr lang="pt-PT" sz="5400" dirty="0">
                <a:solidFill>
                  <a:schemeClr val="bg1"/>
                </a:solidFill>
              </a:rPr>
              <a:t>Estratégias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9887F597-5D83-43FC-B512-95E5B2D38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12131" r="29594" b="36931"/>
          <a:stretch/>
        </p:blipFill>
        <p:spPr>
          <a:xfrm>
            <a:off x="427383" y="262628"/>
            <a:ext cx="2384914" cy="17194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3E3E7A8-1DA8-41A5-B554-E2938E801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-1" y="4875903"/>
            <a:ext cx="12213771" cy="1998540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8ADBD466-449C-4E19-93EB-294442A1460A}"/>
              </a:ext>
            </a:extLst>
          </p:cNvPr>
          <p:cNvSpPr/>
          <p:nvPr/>
        </p:nvSpPr>
        <p:spPr>
          <a:xfrm>
            <a:off x="289829" y="1998540"/>
            <a:ext cx="11659218" cy="45536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DF6195-A92C-4FE5-A5B8-1A503FC332BD}"/>
              </a:ext>
            </a:extLst>
          </p:cNvPr>
          <p:cNvSpPr txBox="1"/>
          <p:nvPr/>
        </p:nvSpPr>
        <p:spPr>
          <a:xfrm>
            <a:off x="3947694" y="3877770"/>
            <a:ext cx="9265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FE628A5-3727-421B-B3E5-07995949423D}"/>
              </a:ext>
            </a:extLst>
          </p:cNvPr>
          <p:cNvSpPr txBox="1"/>
          <p:nvPr/>
        </p:nvSpPr>
        <p:spPr>
          <a:xfrm>
            <a:off x="983412" y="3165029"/>
            <a:ext cx="9971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…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…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…</a:t>
            </a:r>
            <a:endParaRPr lang="de-DE" sz="2000" dirty="0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1F161885-7D7C-46CF-BA8D-8B898B0E1DBE}"/>
              </a:ext>
            </a:extLst>
          </p:cNvPr>
          <p:cNvSpPr/>
          <p:nvPr/>
        </p:nvSpPr>
        <p:spPr>
          <a:xfrm>
            <a:off x="9074989" y="583188"/>
            <a:ext cx="1966822" cy="25219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5A2A48F-3A6A-40E2-93C8-31A199F69F0B}"/>
              </a:ext>
            </a:extLst>
          </p:cNvPr>
          <p:cNvSpPr/>
          <p:nvPr/>
        </p:nvSpPr>
        <p:spPr>
          <a:xfrm>
            <a:off x="9333920" y="2893148"/>
            <a:ext cx="77638" cy="1613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FF35A3E-744D-4843-A228-AA72910165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232"/>
          <a:stretch/>
        </p:blipFill>
        <p:spPr>
          <a:xfrm>
            <a:off x="9354262" y="697497"/>
            <a:ext cx="1425143" cy="237155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7FC12217-01B9-4098-A00B-B8AAC64B1982}"/>
              </a:ext>
            </a:extLst>
          </p:cNvPr>
          <p:cNvSpPr/>
          <p:nvPr/>
        </p:nvSpPr>
        <p:spPr>
          <a:xfrm>
            <a:off x="9312150" y="2893148"/>
            <a:ext cx="99408" cy="62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681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6">
            <a:extLst>
              <a:ext uri="{FF2B5EF4-FFF2-40B4-BE49-F238E27FC236}">
                <a16:creationId xmlns:a16="http://schemas.microsoft.com/office/drawing/2014/main" id="{3467EF27-6C3B-4367-B84C-AEEF96FEDB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1982097"/>
            <a:ext cx="12192000" cy="2972457"/>
          </a:xfrm>
          <a:prstGeom prst="rect">
            <a:avLst/>
          </a:prstGeom>
        </p:spPr>
      </p:pic>
      <p:pic>
        <p:nvPicPr>
          <p:cNvPr id="8" name="Imagem 6">
            <a:extLst>
              <a:ext uri="{FF2B5EF4-FFF2-40B4-BE49-F238E27FC236}">
                <a16:creationId xmlns:a16="http://schemas.microsoft.com/office/drawing/2014/main" id="{FFA6EC95-A821-4E50-BC21-AED9D4889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0"/>
            <a:ext cx="12213771" cy="19985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009888-B3B1-47BA-BF69-6F172DBB8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3927" y="706062"/>
            <a:ext cx="6365833" cy="1087999"/>
          </a:xfrm>
        </p:spPr>
        <p:txBody>
          <a:bodyPr>
            <a:normAutofit/>
          </a:bodyPr>
          <a:lstStyle/>
          <a:p>
            <a:r>
              <a:rPr lang="pt-PT" sz="5400" dirty="0">
                <a:solidFill>
                  <a:schemeClr val="bg1"/>
                </a:solidFill>
              </a:rPr>
              <a:t>Plano de contingência</a:t>
            </a:r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9887F597-5D83-43FC-B512-95E5B2D38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12131" r="29594" b="36931"/>
          <a:stretch/>
        </p:blipFill>
        <p:spPr>
          <a:xfrm>
            <a:off x="427383" y="262628"/>
            <a:ext cx="2384914" cy="17194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3E3E7A8-1DA8-41A5-B554-E2938E801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-1" y="4875903"/>
            <a:ext cx="12213771" cy="1998540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8ADBD466-449C-4E19-93EB-294442A1460A}"/>
              </a:ext>
            </a:extLst>
          </p:cNvPr>
          <p:cNvSpPr/>
          <p:nvPr/>
        </p:nvSpPr>
        <p:spPr>
          <a:xfrm>
            <a:off x="266391" y="2041672"/>
            <a:ext cx="11659218" cy="45536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pt-PT" sz="23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PT" sz="23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PT" sz="23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PT" sz="2300" dirty="0">
              <a:solidFill>
                <a:prstClr val="black"/>
              </a:solidFill>
            </a:endParaRPr>
          </a:p>
          <a:p>
            <a:pPr lvl="0"/>
            <a:endParaRPr lang="pt-PT" sz="2300" dirty="0">
              <a:solidFill>
                <a:prstClr val="black"/>
              </a:solidFill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30E9F5D-088E-4046-A5FA-3D042051A445}"/>
              </a:ext>
            </a:extLst>
          </p:cNvPr>
          <p:cNvSpPr txBox="1"/>
          <p:nvPr/>
        </p:nvSpPr>
        <p:spPr>
          <a:xfrm>
            <a:off x="1035169" y="2760860"/>
            <a:ext cx="3381555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Potenciais problemas: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…</a:t>
            </a:r>
            <a:endParaRPr lang="de-DE" sz="20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08E8F15-2FAC-4182-938D-43642645B20E}"/>
              </a:ext>
            </a:extLst>
          </p:cNvPr>
          <p:cNvSpPr txBox="1"/>
          <p:nvPr/>
        </p:nvSpPr>
        <p:spPr>
          <a:xfrm>
            <a:off x="5564038" y="2770377"/>
            <a:ext cx="5227607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Soluções: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…</a:t>
            </a:r>
            <a:endParaRPr lang="de-DE" sz="2000" dirty="0"/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BFFD3F32-C329-43B7-9E21-96741D96060B}"/>
              </a:ext>
            </a:extLst>
          </p:cNvPr>
          <p:cNvSpPr/>
          <p:nvPr/>
        </p:nvSpPr>
        <p:spPr>
          <a:xfrm>
            <a:off x="9212069" y="576353"/>
            <a:ext cx="1818906" cy="24860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F0936F1-B3E0-40C3-91B0-9512485AEB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/>
          <a:stretch/>
        </p:blipFill>
        <p:spPr>
          <a:xfrm>
            <a:off x="9428672" y="617504"/>
            <a:ext cx="1383391" cy="231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54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6">
            <a:extLst>
              <a:ext uri="{FF2B5EF4-FFF2-40B4-BE49-F238E27FC236}">
                <a16:creationId xmlns:a16="http://schemas.microsoft.com/office/drawing/2014/main" id="{3467EF27-6C3B-4367-B84C-AEEF96FEDB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1982097"/>
            <a:ext cx="12192000" cy="2972457"/>
          </a:xfrm>
          <a:prstGeom prst="rect">
            <a:avLst/>
          </a:prstGeom>
        </p:spPr>
      </p:pic>
      <p:pic>
        <p:nvPicPr>
          <p:cNvPr id="8" name="Imagem 6">
            <a:extLst>
              <a:ext uri="{FF2B5EF4-FFF2-40B4-BE49-F238E27FC236}">
                <a16:creationId xmlns:a16="http://schemas.microsoft.com/office/drawing/2014/main" id="{FFA6EC95-A821-4E50-BC21-AED9D4889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41178"/>
            <a:ext cx="12213771" cy="19985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009888-B3B1-47BA-BF69-6F172DBB8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3124" y="571894"/>
            <a:ext cx="6101751" cy="1087999"/>
          </a:xfrm>
        </p:spPr>
        <p:txBody>
          <a:bodyPr>
            <a:normAutofit/>
          </a:bodyPr>
          <a:lstStyle/>
          <a:p>
            <a:r>
              <a:rPr lang="pt-PT" sz="5400" dirty="0">
                <a:solidFill>
                  <a:schemeClr val="bg1"/>
                </a:solidFill>
              </a:rPr>
              <a:t>Plano de ação</a:t>
            </a:r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9887F597-5D83-43FC-B512-95E5B2D38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12131" r="29594" b="36931"/>
          <a:stretch/>
        </p:blipFill>
        <p:spPr>
          <a:xfrm>
            <a:off x="427383" y="262628"/>
            <a:ext cx="2384914" cy="17194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3E3E7A8-1DA8-41A5-B554-E2938E801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-1" y="4875903"/>
            <a:ext cx="12213771" cy="1998540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8ADBD466-449C-4E19-93EB-294442A1460A}"/>
              </a:ext>
            </a:extLst>
          </p:cNvPr>
          <p:cNvSpPr/>
          <p:nvPr/>
        </p:nvSpPr>
        <p:spPr>
          <a:xfrm>
            <a:off x="266391" y="1998540"/>
            <a:ext cx="11659218" cy="45536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pt-PT" sz="23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PT" sz="23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PT" sz="23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PT" sz="2300" dirty="0">
              <a:solidFill>
                <a:prstClr val="black"/>
              </a:solidFill>
            </a:endParaRPr>
          </a:p>
          <a:p>
            <a:pPr lvl="0"/>
            <a:endParaRPr lang="pt-PT" sz="2300" dirty="0">
              <a:solidFill>
                <a:prstClr val="black"/>
              </a:solidFill>
            </a:endParaRP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07101DB5-E9C8-432A-92EA-0FAF5CB04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033659"/>
              </p:ext>
            </p:extLst>
          </p:nvPr>
        </p:nvGraphicFramePr>
        <p:xfrm>
          <a:off x="1232960" y="2606609"/>
          <a:ext cx="9747847" cy="33375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408762">
                  <a:extLst>
                    <a:ext uri="{9D8B030D-6E8A-4147-A177-3AD203B41FA5}">
                      <a16:colId xmlns:a16="http://schemas.microsoft.com/office/drawing/2014/main" val="209157215"/>
                    </a:ext>
                  </a:extLst>
                </a:gridCol>
                <a:gridCol w="2484039">
                  <a:extLst>
                    <a:ext uri="{9D8B030D-6E8A-4147-A177-3AD203B41FA5}">
                      <a16:colId xmlns:a16="http://schemas.microsoft.com/office/drawing/2014/main" val="1580510628"/>
                    </a:ext>
                  </a:extLst>
                </a:gridCol>
                <a:gridCol w="1855046">
                  <a:extLst>
                    <a:ext uri="{9D8B030D-6E8A-4147-A177-3AD203B41FA5}">
                      <a16:colId xmlns:a16="http://schemas.microsoft.com/office/drawing/2014/main" val="6505287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O que é que </a:t>
                      </a:r>
                      <a:r>
                        <a:rPr lang="de-DE" dirty="0"/>
                        <a:t>eu vou fazer?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Com quem</a:t>
                      </a:r>
                      <a:r>
                        <a:rPr lang="de-DE" dirty="0"/>
                        <a:t>?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Até </a:t>
                      </a:r>
                      <a:r>
                        <a:rPr lang="de-DE" dirty="0" err="1"/>
                        <a:t>quando</a:t>
                      </a:r>
                      <a:r>
                        <a:rPr lang="de-DE" dirty="0"/>
                        <a:t>?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826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010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70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28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680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024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78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719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874259"/>
                  </a:ext>
                </a:extLst>
              </a:tr>
            </a:tbl>
          </a:graphicData>
        </a:graphic>
      </p:graphicFrame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31E04727-80BC-48E6-95ED-2464EC6D9054}"/>
              </a:ext>
            </a:extLst>
          </p:cNvPr>
          <p:cNvSpPr/>
          <p:nvPr/>
        </p:nvSpPr>
        <p:spPr>
          <a:xfrm>
            <a:off x="7786111" y="262628"/>
            <a:ext cx="3759304" cy="19104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E16DA26-C170-4DCF-BD4C-88BD23117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9963" y="356341"/>
            <a:ext cx="3511600" cy="166435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3129FB1-30BC-4DE4-BC34-ABE926867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9255" y="422529"/>
            <a:ext cx="810838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55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6">
            <a:extLst>
              <a:ext uri="{FF2B5EF4-FFF2-40B4-BE49-F238E27FC236}">
                <a16:creationId xmlns:a16="http://schemas.microsoft.com/office/drawing/2014/main" id="{3467EF27-6C3B-4367-B84C-AEEF96FEDB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1982097"/>
            <a:ext cx="12192000" cy="2972457"/>
          </a:xfrm>
          <a:prstGeom prst="rect">
            <a:avLst/>
          </a:prstGeom>
        </p:spPr>
      </p:pic>
      <p:pic>
        <p:nvPicPr>
          <p:cNvPr id="8" name="Imagem 6">
            <a:extLst>
              <a:ext uri="{FF2B5EF4-FFF2-40B4-BE49-F238E27FC236}">
                <a16:creationId xmlns:a16="http://schemas.microsoft.com/office/drawing/2014/main" id="{FFA6EC95-A821-4E50-BC21-AED9D4889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0"/>
            <a:ext cx="12213771" cy="19985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009888-B3B1-47BA-BF69-6F172DBB8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566" y="540019"/>
            <a:ext cx="9144000" cy="1087999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Obrigado </a:t>
            </a:r>
            <a:r>
              <a:rPr lang="pt-PT">
                <a:solidFill>
                  <a:schemeClr val="bg1"/>
                </a:solidFill>
              </a:rPr>
              <a:t>pela sua </a:t>
            </a:r>
            <a:r>
              <a:rPr lang="pt-PT" dirty="0">
                <a:solidFill>
                  <a:schemeClr val="bg1"/>
                </a:solidFill>
              </a:rPr>
              <a:t>atenção!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9887F597-5D83-43FC-B512-95E5B2D38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12131" r="29594" b="36931"/>
          <a:stretch/>
        </p:blipFill>
        <p:spPr>
          <a:xfrm>
            <a:off x="427383" y="262628"/>
            <a:ext cx="2384914" cy="17194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3E3E7A8-1DA8-41A5-B554-E2938E801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-1" y="4875903"/>
            <a:ext cx="12213771" cy="1998540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8ADBD466-449C-4E19-93EB-294442A1460A}"/>
              </a:ext>
            </a:extLst>
          </p:cNvPr>
          <p:cNvSpPr/>
          <p:nvPr/>
        </p:nvSpPr>
        <p:spPr>
          <a:xfrm>
            <a:off x="277275" y="2041672"/>
            <a:ext cx="11659218" cy="45536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2DAE8B-D7DD-40FE-AE5C-1699BBB2F7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89"/>
          <a:stretch/>
        </p:blipFill>
        <p:spPr>
          <a:xfrm>
            <a:off x="2265154" y="2806372"/>
            <a:ext cx="7199938" cy="318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33468"/>
      </p:ext>
    </p:extLst>
  </p:cSld>
  <p:clrMapOvr>
    <a:masterClrMapping/>
  </p:clrMapOvr>
</p:sld>
</file>

<file path=ppt/theme/theme1.xml><?xml version="1.0" encoding="utf-8"?>
<a:theme xmlns:a="http://schemas.openxmlformats.org/drawingml/2006/main" name="7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9A85C4C4-BDBB-4652-B817-E6968E319450}" vid="{51970365-C0B2-4376-9448-E38F6B92E954}"/>
    </a:ext>
  </a:extLst>
</a:theme>
</file>

<file path=ppt/theme/theme10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000" b="0" i="0" kern="1200" dirty="0" err="1" smtClean="0">
            <a:solidFill>
              <a:schemeClr val="bg1"/>
            </a:solidFill>
            <a:effectLst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presentação1" id="{D64CA101-ADB0-4D7D-9B00-3E6263E32A9B}" vid="{40BB783C-58F0-496F-A655-72E8CD32BF7F}"/>
    </a:ext>
  </a:extLst>
</a:theme>
</file>

<file path=ppt/theme/theme1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9A85C4C4-BDBB-4652-B817-E6968E319450}" vid="{434054DF-1CE5-47ED-8C93-F19FF652BA60}"/>
    </a:ext>
  </a:extLst>
</a:theme>
</file>

<file path=ppt/theme/theme3.xml><?xml version="1.0" encoding="utf-8"?>
<a:theme xmlns:a="http://schemas.openxmlformats.org/drawingml/2006/main" name="1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9A85C4C4-BDBB-4652-B817-E6968E319450}" vid="{465F57AF-47DF-428F-9730-3B8A4C4819C3}"/>
    </a:ext>
  </a:extLst>
</a:theme>
</file>

<file path=ppt/theme/theme4.xml><?xml version="1.0" encoding="utf-8"?>
<a:theme xmlns:a="http://schemas.openxmlformats.org/drawingml/2006/main" name="2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9A85C4C4-BDBB-4652-B817-E6968E319450}" vid="{EE73307E-FAC4-475E-9F78-75CC45D4F425}"/>
    </a:ext>
  </a:extLst>
</a:theme>
</file>

<file path=ppt/theme/theme5.xml><?xml version="1.0" encoding="utf-8"?>
<a:theme xmlns:a="http://schemas.openxmlformats.org/drawingml/2006/main" name="3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9A85C4C4-BDBB-4652-B817-E6968E319450}" vid="{EAF1B9C0-047F-492E-9138-396CC9F13692}"/>
    </a:ext>
  </a:extLst>
</a:theme>
</file>

<file path=ppt/theme/theme6.xml><?xml version="1.0" encoding="utf-8"?>
<a:theme xmlns:a="http://schemas.openxmlformats.org/drawingml/2006/main" name="4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9A85C4C4-BDBB-4652-B817-E6968E319450}" vid="{BD82401E-1042-4DFC-AEBF-E563FB709B8B}"/>
    </a:ext>
  </a:extLst>
</a:theme>
</file>

<file path=ppt/theme/theme7.xml><?xml version="1.0" encoding="utf-8"?>
<a:theme xmlns:a="http://schemas.openxmlformats.org/drawingml/2006/main" name="5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9A85C4C4-BDBB-4652-B817-E6968E319450}" vid="{C1591972-1FD1-4F98-B7DF-14A0E5FFB3C7}"/>
    </a:ext>
  </a:extLst>
</a:theme>
</file>

<file path=ppt/theme/theme8.xml><?xml version="1.0" encoding="utf-8"?>
<a:theme xmlns:a="http://schemas.openxmlformats.org/drawingml/2006/main" name="6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9A85C4C4-BDBB-4652-B817-E6968E319450}" vid="{20B4F884-FA59-43F5-854F-D12D32652428}"/>
    </a:ext>
  </a:extLst>
</a:theme>
</file>

<file path=ppt/theme/theme9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5FC57F08E5ADE4AB240EAE14A5CBC5E" ma:contentTypeVersion="13" ma:contentTypeDescription="Criar um novo documento." ma:contentTypeScope="" ma:versionID="ca76e46ad17d440ba66f289d39ebf80b">
  <xsd:schema xmlns:xsd="http://www.w3.org/2001/XMLSchema" xmlns:xs="http://www.w3.org/2001/XMLSchema" xmlns:p="http://schemas.microsoft.com/office/2006/metadata/properties" xmlns:ns2="bb94341c-0751-4c25-ac37-764b23d88d5f" xmlns:ns3="9e07f295-582f-4243-8d55-9cfd42c99c89" targetNamespace="http://schemas.microsoft.com/office/2006/metadata/properties" ma:root="true" ma:fieldsID="943198350d8ec47c424107cd78d07e85" ns2:_="" ns3:_="">
    <xsd:import namespace="bb94341c-0751-4c25-ac37-764b23d88d5f"/>
    <xsd:import namespace="9e07f295-582f-4243-8d55-9cfd42c99c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94341c-0751-4c25-ac37-764b23d88d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m" ma:readOnly="false" ma:fieldId="{5cf76f15-5ced-4ddc-b409-7134ff3c332f}" ma:taxonomyMulti="true" ma:sspId="47c37ba9-8bf5-4ed0-9eb2-e955424955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07f295-582f-4243-8d55-9cfd42c99c8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5a4358bc-398a-4f3b-8f87-f77e46869582}" ma:internalName="TaxCatchAll" ma:showField="CatchAllData" ma:web="9e07f295-582f-4243-8d55-9cfd42c99c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07f295-582f-4243-8d55-9cfd42c99c89" xsi:nil="true"/>
    <lcf76f155ced4ddcb4097134ff3c332f xmlns="bb94341c-0751-4c25-ac37-764b23d88d5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0A808-A969-4F9D-ABB5-7D126D703DE0}"/>
</file>

<file path=customXml/itemProps2.xml><?xml version="1.0" encoding="utf-8"?>
<ds:datastoreItem xmlns:ds="http://schemas.openxmlformats.org/officeDocument/2006/customXml" ds:itemID="{E2C86036-9318-4820-9CF1-82E6E5C5D6F9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bb94341c-0751-4c25-ac37-764b23d88d5f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9e07f295-582f-4243-8d55-9cfd42c99c89"/>
  </ds:schemaRefs>
</ds:datastoreItem>
</file>

<file path=customXml/itemProps3.xml><?xml version="1.0" encoding="utf-8"?>
<ds:datastoreItem xmlns:ds="http://schemas.openxmlformats.org/officeDocument/2006/customXml" ds:itemID="{A705961C-0AC7-479C-AA32-B8BF8B3C4E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DESIRE - Presentation Proposal</Template>
  <TotalTime>1</TotalTime>
  <Words>129</Words>
  <Application>Microsoft Office PowerPoint</Application>
  <PresentationFormat>Widescreen</PresentationFormat>
  <Paragraphs>58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7_Modelo de apresentação personalizado</vt:lpstr>
      <vt:lpstr>Modelo de apresentação personalizado</vt:lpstr>
      <vt:lpstr>1_Modelo de apresentação personalizado</vt:lpstr>
      <vt:lpstr>2_Modelo de apresentação personalizado</vt:lpstr>
      <vt:lpstr>3_Modelo de apresentação personalizado</vt:lpstr>
      <vt:lpstr>4_Modelo de apresentação personalizado</vt:lpstr>
      <vt:lpstr>5_Modelo de apresentação personalizado</vt:lpstr>
      <vt:lpstr>6_Modelo de apresentação personalizado</vt:lpstr>
      <vt:lpstr>1_Tema do Office</vt:lpstr>
      <vt:lpstr>2_Tema do Office</vt:lpstr>
      <vt:lpstr>PowerPoint Presentation</vt:lpstr>
      <vt:lpstr>Objetivos</vt:lpstr>
      <vt:lpstr>   Recursos necessários</vt:lpstr>
      <vt:lpstr>Estratégias</vt:lpstr>
      <vt:lpstr>Plano de contingência</vt:lpstr>
      <vt:lpstr>Plano de ação</vt:lpstr>
      <vt:lpstr>Obrigado pela sua atenção!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carinadantas</dc:creator>
  <cp:keywords>, docId:9635DD35176C7F65372909185F721588</cp:keywords>
  <cp:lastModifiedBy>carinadantas</cp:lastModifiedBy>
  <cp:revision>119</cp:revision>
  <cp:lastPrinted>2021-06-09T14:04:19Z</cp:lastPrinted>
  <dcterms:created xsi:type="dcterms:W3CDTF">2021-02-16T17:24:47Z</dcterms:created>
  <dcterms:modified xsi:type="dcterms:W3CDTF">2022-12-19T11:53:47Z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0x01010055FC57F08E5ADE4AB240EAE14A5CBC5E</vt:lpwstr>
  </property>
</Properties>
</file>