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650" r:id="rId5"/>
    <p:sldMasterId id="2147483662" r:id="rId6"/>
    <p:sldMasterId id="2147483674" r:id="rId7"/>
    <p:sldMasterId id="2147483676" r:id="rId8"/>
    <p:sldMasterId id="2147483678" r:id="rId9"/>
    <p:sldMasterId id="2147483680" r:id="rId10"/>
    <p:sldMasterId id="2147483683" r:id="rId11"/>
    <p:sldMasterId id="2147483698" r:id="rId12"/>
    <p:sldMasterId id="2147483710" r:id="rId13"/>
  </p:sldMasterIdLst>
  <p:notesMasterIdLst>
    <p:notesMasterId r:id="rId24"/>
  </p:notesMasterIdLst>
  <p:sldIdLst>
    <p:sldId id="268" r:id="rId14"/>
    <p:sldId id="269" r:id="rId15"/>
    <p:sldId id="277" r:id="rId16"/>
    <p:sldId id="276" r:id="rId17"/>
    <p:sldId id="270" r:id="rId18"/>
    <p:sldId id="271" r:id="rId19"/>
    <p:sldId id="272" r:id="rId20"/>
    <p:sldId id="275" r:id="rId21"/>
    <p:sldId id="278" r:id="rId22"/>
    <p:sldId id="274" r:id="rId23"/>
  </p:sldIdLst>
  <p:sldSz cx="12192000" cy="6858000"/>
  <p:notesSz cx="6888163" cy="100203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AFD232-30AA-C6F8-0451-8DBDF9D2E88B}" name="carinadantas" initials="ca" userId="S::carinadantas_shine2.eu#ext#@afedemyeu.onmicrosoft.com::3e73d88c-79d0-4400-b4fc-3bc6ae153dad" providerId="AD"/>
  <p188:author id="{4DBD05A0-9FAA-10D4-302E-81EE4D338BDB}" name="Hoof, J. van" initials="Hv" userId="S::j.vanhoof_hhs.nl#ext#@afedemyeu.onmicrosoft.com::b18e227e-5873-4690-8cb9-9f8f1c2a1d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2CB"/>
    <a:srgbClr val="13AFBC"/>
    <a:srgbClr val="138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91" autoAdjust="0"/>
  </p:normalViewPr>
  <p:slideViewPr>
    <p:cSldViewPr snapToGrid="0">
      <p:cViewPr varScale="1">
        <p:scale>
          <a:sx n="75" d="100"/>
          <a:sy n="75" d="100"/>
        </p:scale>
        <p:origin x="72" y="1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nadantas" userId="S::carinadantas_shine2.eu#ext#@afedemyeu.onmicrosoft.com::3e73d88c-79d0-4400-b4fc-3bc6ae153dad" providerId="AD" clId="Web-{66AE3994-A0D8-5FAE-E8C0-EF753F24807C}"/>
    <pc:docChg chg="mod">
      <pc:chgData name="carinadantas" userId="S::carinadantas_shine2.eu#ext#@afedemyeu.onmicrosoft.com::3e73d88c-79d0-4400-b4fc-3bc6ae153dad" providerId="AD" clId="Web-{66AE3994-A0D8-5FAE-E8C0-EF753F24807C}" dt="2021-12-06T11:55:47.246" v="1"/>
      <pc:docMkLst>
        <pc:docMk/>
      </pc:docMkLst>
      <pc:sldChg chg="modCm">
        <pc:chgData name="carinadantas" userId="S::carinadantas_shine2.eu#ext#@afedemyeu.onmicrosoft.com::3e73d88c-79d0-4400-b4fc-3bc6ae153dad" providerId="AD" clId="Web-{66AE3994-A0D8-5FAE-E8C0-EF753F24807C}" dt="2021-12-06T11:55:47.246" v="1"/>
        <pc:sldMkLst>
          <pc:docMk/>
          <pc:sldMk cId="1685154380" sldId="272"/>
        </pc:sldMkLst>
      </pc:sldChg>
    </pc:docChg>
  </pc:docChgLst>
  <pc:docChgLst>
    <pc:chgData name="Agnieszka Cieśla" userId="f37b3a8d-7292-4fa6-8940-41cfc7f1fca5" providerId="ADAL" clId="{9F2AE18E-4293-4595-8043-B59EACFA1376}"/>
    <pc:docChg chg="modSld">
      <pc:chgData name="Agnieszka Cieśla" userId="f37b3a8d-7292-4fa6-8940-41cfc7f1fca5" providerId="ADAL" clId="{9F2AE18E-4293-4595-8043-B59EACFA1376}" dt="2023-02-06T23:57:18.479" v="258" actId="20577"/>
      <pc:docMkLst>
        <pc:docMk/>
      </pc:docMkLst>
      <pc:sldChg chg="modSp mod">
        <pc:chgData name="Agnieszka Cieśla" userId="f37b3a8d-7292-4fa6-8940-41cfc7f1fca5" providerId="ADAL" clId="{9F2AE18E-4293-4595-8043-B59EACFA1376}" dt="2023-02-06T23:49:56.995" v="62" actId="20577"/>
        <pc:sldMkLst>
          <pc:docMk/>
          <pc:sldMk cId="3483284951" sldId="270"/>
        </pc:sldMkLst>
        <pc:spChg chg="mod">
          <ac:chgData name="Agnieszka Cieśla" userId="f37b3a8d-7292-4fa6-8940-41cfc7f1fca5" providerId="ADAL" clId="{9F2AE18E-4293-4595-8043-B59EACFA1376}" dt="2023-02-06T23:49:56.995" v="62" actId="20577"/>
          <ac:spMkLst>
            <pc:docMk/>
            <pc:sldMk cId="3483284951" sldId="270"/>
            <ac:spMk id="3" creationId="{3FD2BCB6-1A11-4580-8E0F-656C5D068604}"/>
          </ac:spMkLst>
        </pc:spChg>
        <pc:spChg chg="mod">
          <ac:chgData name="Agnieszka Cieśla" userId="f37b3a8d-7292-4fa6-8940-41cfc7f1fca5" providerId="ADAL" clId="{9F2AE18E-4293-4595-8043-B59EACFA1376}" dt="2023-02-06T23:49:45.288" v="53" actId="14100"/>
          <ac:spMkLst>
            <pc:docMk/>
            <pc:sldMk cId="3483284951" sldId="270"/>
            <ac:spMk id="4" creationId="{1A009888-B3B1-47BA-BF69-6F172DBB8F84}"/>
          </ac:spMkLst>
        </pc:spChg>
      </pc:sldChg>
      <pc:sldChg chg="modSp mod">
        <pc:chgData name="Agnieszka Cieśla" userId="f37b3a8d-7292-4fa6-8940-41cfc7f1fca5" providerId="ADAL" clId="{9F2AE18E-4293-4595-8043-B59EACFA1376}" dt="2023-02-06T23:52:30.987" v="115" actId="20577"/>
        <pc:sldMkLst>
          <pc:docMk/>
          <pc:sldMk cId="1710681307" sldId="271"/>
        </pc:sldMkLst>
        <pc:spChg chg="mod">
          <ac:chgData name="Agnieszka Cieśla" userId="f37b3a8d-7292-4fa6-8940-41cfc7f1fca5" providerId="ADAL" clId="{9F2AE18E-4293-4595-8043-B59EACFA1376}" dt="2023-02-06T23:52:30.987" v="115" actId="20577"/>
          <ac:spMkLst>
            <pc:docMk/>
            <pc:sldMk cId="1710681307" sldId="271"/>
            <ac:spMk id="12" creationId="{2FE628A5-3727-421B-B3E5-07995949423D}"/>
          </ac:spMkLst>
        </pc:spChg>
      </pc:sldChg>
      <pc:sldChg chg="modSp mod">
        <pc:chgData name="Agnieszka Cieśla" userId="f37b3a8d-7292-4fa6-8940-41cfc7f1fca5" providerId="ADAL" clId="{9F2AE18E-4293-4595-8043-B59EACFA1376}" dt="2023-02-06T23:56:57.107" v="253" actId="20577"/>
        <pc:sldMkLst>
          <pc:docMk/>
          <pc:sldMk cId="1685154380" sldId="272"/>
        </pc:sldMkLst>
        <pc:spChg chg="mod">
          <ac:chgData name="Agnieszka Cieśla" userId="f37b3a8d-7292-4fa6-8940-41cfc7f1fca5" providerId="ADAL" clId="{9F2AE18E-4293-4595-8043-B59EACFA1376}" dt="2023-02-06T23:56:57.107" v="253" actId="20577"/>
          <ac:spMkLst>
            <pc:docMk/>
            <pc:sldMk cId="1685154380" sldId="272"/>
            <ac:spMk id="4" creationId="{1A009888-B3B1-47BA-BF69-6F172DBB8F84}"/>
          </ac:spMkLst>
        </pc:spChg>
        <pc:spChg chg="mod">
          <ac:chgData name="Agnieszka Cieśla" userId="f37b3a8d-7292-4fa6-8940-41cfc7f1fca5" providerId="ADAL" clId="{9F2AE18E-4293-4595-8043-B59EACFA1376}" dt="2023-02-06T23:54:55.477" v="184" actId="6549"/>
          <ac:spMkLst>
            <pc:docMk/>
            <pc:sldMk cId="1685154380" sldId="272"/>
            <ac:spMk id="30" creationId="{E30E9F5D-088E-4046-A5FA-3D042051A445}"/>
          </ac:spMkLst>
        </pc:spChg>
      </pc:sldChg>
      <pc:sldChg chg="modSp mod">
        <pc:chgData name="Agnieszka Cieśla" userId="f37b3a8d-7292-4fa6-8940-41cfc7f1fca5" providerId="ADAL" clId="{9F2AE18E-4293-4595-8043-B59EACFA1376}" dt="2023-02-06T23:57:18.479" v="258" actId="20577"/>
        <pc:sldMkLst>
          <pc:docMk/>
          <pc:sldMk cId="751455840" sldId="275"/>
        </pc:sldMkLst>
        <pc:spChg chg="mod">
          <ac:chgData name="Agnieszka Cieśla" userId="f37b3a8d-7292-4fa6-8940-41cfc7f1fca5" providerId="ADAL" clId="{9F2AE18E-4293-4595-8043-B59EACFA1376}" dt="2023-02-06T23:57:03.578" v="254" actId="1076"/>
          <ac:spMkLst>
            <pc:docMk/>
            <pc:sldMk cId="751455840" sldId="275"/>
            <ac:spMk id="4" creationId="{1A009888-B3B1-47BA-BF69-6F172DBB8F84}"/>
          </ac:spMkLst>
        </pc:spChg>
        <pc:spChg chg="mod">
          <ac:chgData name="Agnieszka Cieśla" userId="f37b3a8d-7292-4fa6-8940-41cfc7f1fca5" providerId="ADAL" clId="{9F2AE18E-4293-4595-8043-B59EACFA1376}" dt="2023-02-06T23:57:18.479" v="258" actId="20577"/>
          <ac:spMkLst>
            <pc:docMk/>
            <pc:sldMk cId="751455840" sldId="275"/>
            <ac:spMk id="5" creationId="{209BBC23-514C-446E-8FBF-B2CAE807AFD3}"/>
          </ac:spMkLst>
        </pc:spChg>
      </pc:sldChg>
      <pc:sldChg chg="modSp mod">
        <pc:chgData name="Agnieszka Cieśla" userId="f37b3a8d-7292-4fa6-8940-41cfc7f1fca5" providerId="ADAL" clId="{9F2AE18E-4293-4595-8043-B59EACFA1376}" dt="2023-02-06T23:49:26.419" v="52" actId="20577"/>
        <pc:sldMkLst>
          <pc:docMk/>
          <pc:sldMk cId="3927989691" sldId="276"/>
        </pc:sldMkLst>
        <pc:spChg chg="mod">
          <ac:chgData name="Agnieszka Cieśla" userId="f37b3a8d-7292-4fa6-8940-41cfc7f1fca5" providerId="ADAL" clId="{9F2AE18E-4293-4595-8043-B59EACFA1376}" dt="2023-02-06T23:49:26.419" v="52" actId="20577"/>
          <ac:spMkLst>
            <pc:docMk/>
            <pc:sldMk cId="3927989691" sldId="276"/>
            <ac:spMk id="16" creationId="{C49DD2EC-272A-48F5-BFCA-BA017F5C7E07}"/>
          </ac:spMkLst>
        </pc:spChg>
      </pc:sldChg>
      <pc:sldChg chg="modSp mod">
        <pc:chgData name="Agnieszka Cieśla" userId="f37b3a8d-7292-4fa6-8940-41cfc7f1fca5" providerId="ADAL" clId="{9F2AE18E-4293-4595-8043-B59EACFA1376}" dt="2023-02-06T23:47:50.144" v="14" actId="20577"/>
        <pc:sldMkLst>
          <pc:docMk/>
          <pc:sldMk cId="2384796415" sldId="277"/>
        </pc:sldMkLst>
        <pc:spChg chg="mod">
          <ac:chgData name="Agnieszka Cieśla" userId="f37b3a8d-7292-4fa6-8940-41cfc7f1fca5" providerId="ADAL" clId="{9F2AE18E-4293-4595-8043-B59EACFA1376}" dt="2023-02-06T23:47:50.144" v="14" actId="20577"/>
          <ac:spMkLst>
            <pc:docMk/>
            <pc:sldMk cId="2384796415" sldId="277"/>
            <ac:spMk id="16" creationId="{C49DD2EC-272A-48F5-BFCA-BA017F5C7E07}"/>
          </ac:spMkLst>
        </pc:spChg>
      </pc:sldChg>
    </pc:docChg>
  </pc:docChgLst>
  <pc:docChgLst>
    <pc:chgData name="Jana" userId="S::eckert_isis-sozialforschung.de#ext#@afedemyeu.onmicrosoft.com::e966301e-07d7-4e10-8fe6-73f3450e73d1" providerId="AD" clId="Web-{CA3C2510-DA8C-47B4-AF79-D66C0421B158}"/>
    <pc:docChg chg="">
      <pc:chgData name="Jana" userId="S::eckert_isis-sozialforschung.de#ext#@afedemyeu.onmicrosoft.com::e966301e-07d7-4e10-8fe6-73f3450e73d1" providerId="AD" clId="Web-{CA3C2510-DA8C-47B4-AF79-D66C0421B158}" dt="2022-12-13T20:39:28.947" v="0"/>
      <pc:docMkLst>
        <pc:docMk/>
      </pc:docMkLst>
      <pc:sldChg chg="delCm">
        <pc:chgData name="Jana" userId="S::eckert_isis-sozialforschung.de#ext#@afedemyeu.onmicrosoft.com::e966301e-07d7-4e10-8fe6-73f3450e73d1" providerId="AD" clId="Web-{CA3C2510-DA8C-47B4-AF79-D66C0421B158}" dt="2022-12-13T20:39:28.947" v="0"/>
        <pc:sldMkLst>
          <pc:docMk/>
          <pc:sldMk cId="1685154380" sldId="272"/>
        </pc:sldMkLst>
      </pc:sldChg>
    </pc:docChg>
  </pc:docChgLst>
  <pc:docChgLst>
    <pc:chgData name="Hoof, J. van" userId="S::j.vanhoof_hhs.nl#ext#@afedemyeu.onmicrosoft.com::b18e227e-5873-4690-8cb9-9f8f1c2a1dc6" providerId="AD" clId="Web-{4795387C-FFCF-22F0-2EB1-EB57720CBEE8}"/>
    <pc:docChg chg="mod modSld">
      <pc:chgData name="Hoof, J. van" userId="S::j.vanhoof_hhs.nl#ext#@afedemyeu.onmicrosoft.com::b18e227e-5873-4690-8cb9-9f8f1c2a1dc6" providerId="AD" clId="Web-{4795387C-FFCF-22F0-2EB1-EB57720CBEE8}" dt="2021-11-30T14:39:25.361" v="20"/>
      <pc:docMkLst>
        <pc:docMk/>
      </pc:docMkLst>
      <pc:sldChg chg="addCm modCm">
        <pc:chgData name="Hoof, J. van" userId="S::j.vanhoof_hhs.nl#ext#@afedemyeu.onmicrosoft.com::b18e227e-5873-4690-8cb9-9f8f1c2a1dc6" providerId="AD" clId="Web-{4795387C-FFCF-22F0-2EB1-EB57720CBEE8}" dt="2021-11-30T14:39:25.361" v="20"/>
        <pc:sldMkLst>
          <pc:docMk/>
          <pc:sldMk cId="1685154380" sldId="272"/>
        </pc:sldMkLst>
      </pc:sldChg>
      <pc:sldChg chg="modSp">
        <pc:chgData name="Hoof, J. van" userId="S::j.vanhoof_hhs.nl#ext#@afedemyeu.onmicrosoft.com::b18e227e-5873-4690-8cb9-9f8f1c2a1dc6" providerId="AD" clId="Web-{4795387C-FFCF-22F0-2EB1-EB57720CBEE8}" dt="2021-11-30T14:37:50.265" v="17" actId="20577"/>
        <pc:sldMkLst>
          <pc:docMk/>
          <pc:sldMk cId="2384796415" sldId="277"/>
        </pc:sldMkLst>
        <pc:spChg chg="mod">
          <ac:chgData name="Hoof, J. van" userId="S::j.vanhoof_hhs.nl#ext#@afedemyeu.onmicrosoft.com::b18e227e-5873-4690-8cb9-9f8f1c2a1dc6" providerId="AD" clId="Web-{4795387C-FFCF-22F0-2EB1-EB57720CBEE8}" dt="2021-11-30T14:37:50.265" v="17" actId="20577"/>
          <ac:spMkLst>
            <pc:docMk/>
            <pc:sldMk cId="2384796415" sldId="277"/>
            <ac:spMk id="16" creationId="{C49DD2EC-272A-48F5-BFCA-BA017F5C7E07}"/>
          </ac:spMkLst>
        </pc:spChg>
      </pc:sldChg>
    </pc:docChg>
  </pc:docChgLst>
  <pc:docChgLst>
    <pc:chgData name="Jana" userId="S::eckert_isis-sozialforschung.de#ext#@afedemyeu.onmicrosoft.com::e966301e-07d7-4e10-8fe6-73f3450e73d1" providerId="AD" clId="Web-{CFBCDE95-80D8-41DF-BF98-3234C9FBFA0A}"/>
    <pc:docChg chg="modSld">
      <pc:chgData name="Jana" userId="S::eckert_isis-sozialforschung.de#ext#@afedemyeu.onmicrosoft.com::e966301e-07d7-4e10-8fe6-73f3450e73d1" providerId="AD" clId="Web-{CFBCDE95-80D8-41DF-BF98-3234C9FBFA0A}" dt="2022-11-01T09:05:07.379" v="3" actId="20577"/>
      <pc:docMkLst>
        <pc:docMk/>
      </pc:docMkLst>
      <pc:sldChg chg="modSp">
        <pc:chgData name="Jana" userId="S::eckert_isis-sozialforschung.de#ext#@afedemyeu.onmicrosoft.com::e966301e-07d7-4e10-8fe6-73f3450e73d1" providerId="AD" clId="Web-{CFBCDE95-80D8-41DF-BF98-3234C9FBFA0A}" dt="2022-11-01T09:04:55.191" v="1" actId="20577"/>
        <pc:sldMkLst>
          <pc:docMk/>
          <pc:sldMk cId="751455840" sldId="275"/>
        </pc:sldMkLst>
        <pc:spChg chg="mod">
          <ac:chgData name="Jana" userId="S::eckert_isis-sozialforschung.de#ext#@afedemyeu.onmicrosoft.com::e966301e-07d7-4e10-8fe6-73f3450e73d1" providerId="AD" clId="Web-{CFBCDE95-80D8-41DF-BF98-3234C9FBFA0A}" dt="2022-11-01T09:04:55.191" v="1" actId="20577"/>
          <ac:spMkLst>
            <pc:docMk/>
            <pc:sldMk cId="751455840" sldId="275"/>
            <ac:spMk id="5" creationId="{209BBC23-514C-446E-8FBF-B2CAE807AFD3}"/>
          </ac:spMkLst>
        </pc:spChg>
      </pc:sldChg>
      <pc:sldChg chg="modSp">
        <pc:chgData name="Jana" userId="S::eckert_isis-sozialforschung.de#ext#@afedemyeu.onmicrosoft.com::e966301e-07d7-4e10-8fe6-73f3450e73d1" providerId="AD" clId="Web-{CFBCDE95-80D8-41DF-BF98-3234C9FBFA0A}" dt="2022-11-01T09:05:07.379" v="3" actId="20577"/>
        <pc:sldMkLst>
          <pc:docMk/>
          <pc:sldMk cId="2610004119" sldId="278"/>
        </pc:sldMkLst>
        <pc:spChg chg="mod">
          <ac:chgData name="Jana" userId="S::eckert_isis-sozialforschung.de#ext#@afedemyeu.onmicrosoft.com::e966301e-07d7-4e10-8fe6-73f3450e73d1" providerId="AD" clId="Web-{CFBCDE95-80D8-41DF-BF98-3234C9FBFA0A}" dt="2022-11-01T09:05:07.379" v="3" actId="20577"/>
          <ac:spMkLst>
            <pc:docMk/>
            <pc:sldMk cId="2610004119" sldId="278"/>
            <ac:spMk id="14" creationId="{B4189783-F5A0-40B7-A447-E4E5CD2DAB9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70513-86EB-49AC-9600-EC4677CDE9C8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0F479AC-C09D-465B-99AB-EAE8535F33DC}">
      <dgm:prSet phldrT="[Text]"/>
      <dgm:spPr>
        <a:solidFill>
          <a:srgbClr val="FFC000"/>
        </a:solidFill>
      </dgm:spPr>
      <dgm:t>
        <a:bodyPr/>
        <a:lstStyle/>
        <a:p>
          <a:pPr algn="ctr"/>
          <a:r>
            <a:rPr lang="de-DE" dirty="0">
              <a:solidFill>
                <a:schemeClr val="tx1"/>
              </a:solidFill>
            </a:rPr>
            <a:t>PLAN</a:t>
          </a:r>
        </a:p>
      </dgm:t>
    </dgm:pt>
    <dgm:pt modelId="{3AFE3AD9-0360-4F34-AA38-5B36E0A11348}" type="parTrans" cxnId="{EB0DA7E2-3BC2-4620-BDB1-5775333CCFDA}">
      <dgm:prSet/>
      <dgm:spPr/>
      <dgm:t>
        <a:bodyPr/>
        <a:lstStyle/>
        <a:p>
          <a:pPr algn="ctr"/>
          <a:endParaRPr lang="de-DE"/>
        </a:p>
      </dgm:t>
    </dgm:pt>
    <dgm:pt modelId="{111F1AEC-B5F6-4709-BBAE-F8EB9D5E2E92}" type="sibTrans" cxnId="{EB0DA7E2-3BC2-4620-BDB1-5775333CCFDA}">
      <dgm:prSet/>
      <dgm:spPr/>
      <dgm:t>
        <a:bodyPr/>
        <a:lstStyle/>
        <a:p>
          <a:pPr algn="ctr"/>
          <a:endParaRPr lang="de-DE"/>
        </a:p>
      </dgm:t>
    </dgm:pt>
    <dgm:pt modelId="{488C835F-D295-4E02-B3D8-73CE82BF8D71}">
      <dgm:prSet phldrT="[Text]"/>
      <dgm:spPr>
        <a:solidFill>
          <a:schemeClr val="accent3"/>
        </a:solidFill>
      </dgm:spPr>
      <dgm:t>
        <a:bodyPr/>
        <a:lstStyle/>
        <a:p>
          <a:pPr algn="ctr"/>
          <a:r>
            <a:rPr lang="de-DE" dirty="0">
              <a:solidFill>
                <a:schemeClr val="tx1"/>
              </a:solidFill>
            </a:rPr>
            <a:t>DO</a:t>
          </a:r>
        </a:p>
      </dgm:t>
    </dgm:pt>
    <dgm:pt modelId="{43AB0266-1126-433A-A845-82601168A878}" type="parTrans" cxnId="{6BE6164B-BFB4-4F4F-A211-EB4E10F14B87}">
      <dgm:prSet/>
      <dgm:spPr/>
      <dgm:t>
        <a:bodyPr/>
        <a:lstStyle/>
        <a:p>
          <a:pPr algn="ctr"/>
          <a:endParaRPr lang="de-DE"/>
        </a:p>
      </dgm:t>
    </dgm:pt>
    <dgm:pt modelId="{7DDC69C1-4F19-4FD3-AAAD-52CDD4ABDF21}" type="sibTrans" cxnId="{6BE6164B-BFB4-4F4F-A211-EB4E10F14B87}">
      <dgm:prSet/>
      <dgm:spPr/>
      <dgm:t>
        <a:bodyPr/>
        <a:lstStyle/>
        <a:p>
          <a:pPr algn="ctr"/>
          <a:endParaRPr lang="de-DE"/>
        </a:p>
      </dgm:t>
    </dgm:pt>
    <dgm:pt modelId="{DEDEF82F-6B2E-48B7-98D8-85A1CD1306A9}">
      <dgm:prSet phldrT="[Text]"/>
      <dgm:spPr>
        <a:solidFill>
          <a:schemeClr val="accent2"/>
        </a:solidFill>
      </dgm:spPr>
      <dgm:t>
        <a:bodyPr/>
        <a:lstStyle/>
        <a:p>
          <a:pPr algn="ctr"/>
          <a:r>
            <a:rPr lang="de-DE" dirty="0">
              <a:solidFill>
                <a:schemeClr val="tx1"/>
              </a:solidFill>
            </a:rPr>
            <a:t>CHECK</a:t>
          </a:r>
        </a:p>
      </dgm:t>
    </dgm:pt>
    <dgm:pt modelId="{F391B848-0FFD-464B-AB95-5DEF68325F25}" type="parTrans" cxnId="{DFC3A4A7-72AC-433F-87F1-06E68340C258}">
      <dgm:prSet/>
      <dgm:spPr/>
      <dgm:t>
        <a:bodyPr/>
        <a:lstStyle/>
        <a:p>
          <a:pPr algn="ctr"/>
          <a:endParaRPr lang="de-DE"/>
        </a:p>
      </dgm:t>
    </dgm:pt>
    <dgm:pt modelId="{4DCCFFDA-0527-4B31-8D81-2FDFE61F6EE2}" type="sibTrans" cxnId="{DFC3A4A7-72AC-433F-87F1-06E68340C258}">
      <dgm:prSet/>
      <dgm:spPr/>
      <dgm:t>
        <a:bodyPr/>
        <a:lstStyle/>
        <a:p>
          <a:pPr algn="ctr"/>
          <a:endParaRPr lang="de-DE"/>
        </a:p>
      </dgm:t>
    </dgm:pt>
    <dgm:pt modelId="{EBDBE51C-525C-4319-989C-17D226D7F6B0}">
      <dgm:prSet phldrT="[Text]"/>
      <dgm:spPr/>
      <dgm:t>
        <a:bodyPr/>
        <a:lstStyle/>
        <a:p>
          <a:pPr algn="ctr"/>
          <a:r>
            <a:rPr lang="de-DE" dirty="0">
              <a:solidFill>
                <a:schemeClr val="tx1"/>
              </a:solidFill>
            </a:rPr>
            <a:t>ACT</a:t>
          </a:r>
        </a:p>
      </dgm:t>
    </dgm:pt>
    <dgm:pt modelId="{A2534F6F-BC10-4508-98E2-82D09863FE54}" type="parTrans" cxnId="{73F451DA-AC85-4A4D-8B04-B16527DD0BF3}">
      <dgm:prSet/>
      <dgm:spPr/>
      <dgm:t>
        <a:bodyPr/>
        <a:lstStyle/>
        <a:p>
          <a:pPr algn="ctr"/>
          <a:endParaRPr lang="de-DE"/>
        </a:p>
      </dgm:t>
    </dgm:pt>
    <dgm:pt modelId="{BF1EC40C-6789-4740-B2DE-EFD544897CD3}" type="sibTrans" cxnId="{73F451DA-AC85-4A4D-8B04-B16527DD0BF3}">
      <dgm:prSet/>
      <dgm:spPr/>
      <dgm:t>
        <a:bodyPr/>
        <a:lstStyle/>
        <a:p>
          <a:pPr algn="ctr"/>
          <a:endParaRPr lang="de-DE"/>
        </a:p>
      </dgm:t>
    </dgm:pt>
    <dgm:pt modelId="{EBFE6E8D-635A-42CD-A4F2-6007DE47CF08}" type="pres">
      <dgm:prSet presAssocID="{C3D70513-86EB-49AC-9600-EC4677CDE9C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9F6920E-2FAF-4ABC-9B0C-E0F8DB1AE5F1}" type="pres">
      <dgm:prSet presAssocID="{C3D70513-86EB-49AC-9600-EC4677CDE9C8}" presName="children" presStyleCnt="0"/>
      <dgm:spPr/>
    </dgm:pt>
    <dgm:pt modelId="{0D010646-8790-4505-A54A-992D2FC57A6B}" type="pres">
      <dgm:prSet presAssocID="{C3D70513-86EB-49AC-9600-EC4677CDE9C8}" presName="childPlaceholder" presStyleCnt="0"/>
      <dgm:spPr/>
    </dgm:pt>
    <dgm:pt modelId="{FF241921-5006-494D-A699-1D9FBAD65091}" type="pres">
      <dgm:prSet presAssocID="{C3D70513-86EB-49AC-9600-EC4677CDE9C8}" presName="circle" presStyleCnt="0"/>
      <dgm:spPr/>
    </dgm:pt>
    <dgm:pt modelId="{4AB07E73-D7B1-4977-96FE-01198E0D4AA8}" type="pres">
      <dgm:prSet presAssocID="{C3D70513-86EB-49AC-9600-EC4677CDE9C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3D99E22-8136-466B-A695-3E57F3EF6D88}" type="pres">
      <dgm:prSet presAssocID="{C3D70513-86EB-49AC-9600-EC4677CDE9C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BBC1D0A-1B6C-446F-AFFF-631F0B19A002}" type="pres">
      <dgm:prSet presAssocID="{C3D70513-86EB-49AC-9600-EC4677CDE9C8}" presName="quadrant3" presStyleLbl="node1" presStyleIdx="2" presStyleCnt="4" custLinFactNeighborX="-1346" custLinFactNeighborY="-673">
        <dgm:presLayoutVars>
          <dgm:chMax val="1"/>
          <dgm:bulletEnabled val="1"/>
        </dgm:presLayoutVars>
      </dgm:prSet>
      <dgm:spPr/>
    </dgm:pt>
    <dgm:pt modelId="{D15340D1-E7CE-4CEA-A206-2CC78382A5CC}" type="pres">
      <dgm:prSet presAssocID="{C3D70513-86EB-49AC-9600-EC4677CDE9C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9D58375-C52C-4EB4-9E6D-D03F00A9C8F6}" type="pres">
      <dgm:prSet presAssocID="{C3D70513-86EB-49AC-9600-EC4677CDE9C8}" presName="quadrantPlaceholder" presStyleCnt="0"/>
      <dgm:spPr/>
    </dgm:pt>
    <dgm:pt modelId="{565CE593-844A-4BD3-8946-6AAB73C9A5B7}" type="pres">
      <dgm:prSet presAssocID="{C3D70513-86EB-49AC-9600-EC4677CDE9C8}" presName="center1" presStyleLbl="fgShp" presStyleIdx="0" presStyleCnt="2"/>
      <dgm:spPr/>
    </dgm:pt>
    <dgm:pt modelId="{145E4035-2F4D-4F86-8430-6B811A4F7760}" type="pres">
      <dgm:prSet presAssocID="{C3D70513-86EB-49AC-9600-EC4677CDE9C8}" presName="center2" presStyleLbl="fgShp" presStyleIdx="1" presStyleCnt="2"/>
      <dgm:spPr/>
    </dgm:pt>
  </dgm:ptLst>
  <dgm:cxnLst>
    <dgm:cxn modelId="{6BE6164B-BFB4-4F4F-A211-EB4E10F14B87}" srcId="{C3D70513-86EB-49AC-9600-EC4677CDE9C8}" destId="{488C835F-D295-4E02-B3D8-73CE82BF8D71}" srcOrd="1" destOrd="0" parTransId="{43AB0266-1126-433A-A845-82601168A878}" sibTransId="{7DDC69C1-4F19-4FD3-AAAD-52CDD4ABDF21}"/>
    <dgm:cxn modelId="{C2C25E8F-79B8-4F49-B7D1-232EF1C68462}" type="presOf" srcId="{EBDBE51C-525C-4319-989C-17D226D7F6B0}" destId="{D15340D1-E7CE-4CEA-A206-2CC78382A5CC}" srcOrd="0" destOrd="0" presId="urn:microsoft.com/office/officeart/2005/8/layout/cycle4"/>
    <dgm:cxn modelId="{AE661E9D-61C7-488A-BE3A-FB981526A8B8}" type="presOf" srcId="{B0F479AC-C09D-465B-99AB-EAE8535F33DC}" destId="{4AB07E73-D7B1-4977-96FE-01198E0D4AA8}" srcOrd="0" destOrd="0" presId="urn:microsoft.com/office/officeart/2005/8/layout/cycle4"/>
    <dgm:cxn modelId="{BF26C1A2-942A-43BC-80AA-F0E028684734}" type="presOf" srcId="{488C835F-D295-4E02-B3D8-73CE82BF8D71}" destId="{13D99E22-8136-466B-A695-3E57F3EF6D88}" srcOrd="0" destOrd="0" presId="urn:microsoft.com/office/officeart/2005/8/layout/cycle4"/>
    <dgm:cxn modelId="{DFC3A4A7-72AC-433F-87F1-06E68340C258}" srcId="{C3D70513-86EB-49AC-9600-EC4677CDE9C8}" destId="{DEDEF82F-6B2E-48B7-98D8-85A1CD1306A9}" srcOrd="2" destOrd="0" parTransId="{F391B848-0FFD-464B-AB95-5DEF68325F25}" sibTransId="{4DCCFFDA-0527-4B31-8D81-2FDFE61F6EE2}"/>
    <dgm:cxn modelId="{AC2970A9-9241-4F4A-9316-B90469EAEF07}" type="presOf" srcId="{C3D70513-86EB-49AC-9600-EC4677CDE9C8}" destId="{EBFE6E8D-635A-42CD-A4F2-6007DE47CF08}" srcOrd="0" destOrd="0" presId="urn:microsoft.com/office/officeart/2005/8/layout/cycle4"/>
    <dgm:cxn modelId="{73F451DA-AC85-4A4D-8B04-B16527DD0BF3}" srcId="{C3D70513-86EB-49AC-9600-EC4677CDE9C8}" destId="{EBDBE51C-525C-4319-989C-17D226D7F6B0}" srcOrd="3" destOrd="0" parTransId="{A2534F6F-BC10-4508-98E2-82D09863FE54}" sibTransId="{BF1EC40C-6789-4740-B2DE-EFD544897CD3}"/>
    <dgm:cxn modelId="{CF742CDD-E64F-4F8B-8798-D5918FE8FA6A}" type="presOf" srcId="{DEDEF82F-6B2E-48B7-98D8-85A1CD1306A9}" destId="{1BBC1D0A-1B6C-446F-AFFF-631F0B19A002}" srcOrd="0" destOrd="0" presId="urn:microsoft.com/office/officeart/2005/8/layout/cycle4"/>
    <dgm:cxn modelId="{EB0DA7E2-3BC2-4620-BDB1-5775333CCFDA}" srcId="{C3D70513-86EB-49AC-9600-EC4677CDE9C8}" destId="{B0F479AC-C09D-465B-99AB-EAE8535F33DC}" srcOrd="0" destOrd="0" parTransId="{3AFE3AD9-0360-4F34-AA38-5B36E0A11348}" sibTransId="{111F1AEC-B5F6-4709-BBAE-F8EB9D5E2E92}"/>
    <dgm:cxn modelId="{091CE67B-0F5F-49DF-AD47-63CD0EDFFAD0}" type="presParOf" srcId="{EBFE6E8D-635A-42CD-A4F2-6007DE47CF08}" destId="{E9F6920E-2FAF-4ABC-9B0C-E0F8DB1AE5F1}" srcOrd="0" destOrd="0" presId="urn:microsoft.com/office/officeart/2005/8/layout/cycle4"/>
    <dgm:cxn modelId="{3B8CC7E5-1E12-4C39-A409-006F357D97DA}" type="presParOf" srcId="{E9F6920E-2FAF-4ABC-9B0C-E0F8DB1AE5F1}" destId="{0D010646-8790-4505-A54A-992D2FC57A6B}" srcOrd="0" destOrd="0" presId="urn:microsoft.com/office/officeart/2005/8/layout/cycle4"/>
    <dgm:cxn modelId="{A1744D92-F742-4691-B971-8A7B77A5EAD6}" type="presParOf" srcId="{EBFE6E8D-635A-42CD-A4F2-6007DE47CF08}" destId="{FF241921-5006-494D-A699-1D9FBAD65091}" srcOrd="1" destOrd="0" presId="urn:microsoft.com/office/officeart/2005/8/layout/cycle4"/>
    <dgm:cxn modelId="{7EEC6268-488E-41EC-B381-F50C0CBE06CD}" type="presParOf" srcId="{FF241921-5006-494D-A699-1D9FBAD65091}" destId="{4AB07E73-D7B1-4977-96FE-01198E0D4AA8}" srcOrd="0" destOrd="0" presId="urn:microsoft.com/office/officeart/2005/8/layout/cycle4"/>
    <dgm:cxn modelId="{36F48ACD-9060-498F-B839-D12DCA00BC1B}" type="presParOf" srcId="{FF241921-5006-494D-A699-1D9FBAD65091}" destId="{13D99E22-8136-466B-A695-3E57F3EF6D88}" srcOrd="1" destOrd="0" presId="urn:microsoft.com/office/officeart/2005/8/layout/cycle4"/>
    <dgm:cxn modelId="{EBA34445-13AF-4A0A-83FA-C41D0B651450}" type="presParOf" srcId="{FF241921-5006-494D-A699-1D9FBAD65091}" destId="{1BBC1D0A-1B6C-446F-AFFF-631F0B19A002}" srcOrd="2" destOrd="0" presId="urn:microsoft.com/office/officeart/2005/8/layout/cycle4"/>
    <dgm:cxn modelId="{935B0DB3-CE15-4C70-90E0-4B28F4ABDB55}" type="presParOf" srcId="{FF241921-5006-494D-A699-1D9FBAD65091}" destId="{D15340D1-E7CE-4CEA-A206-2CC78382A5CC}" srcOrd="3" destOrd="0" presId="urn:microsoft.com/office/officeart/2005/8/layout/cycle4"/>
    <dgm:cxn modelId="{2DFDD121-01D7-413C-9D29-52FB72EE2B5E}" type="presParOf" srcId="{FF241921-5006-494D-A699-1D9FBAD65091}" destId="{59D58375-C52C-4EB4-9E6D-D03F00A9C8F6}" srcOrd="4" destOrd="0" presId="urn:microsoft.com/office/officeart/2005/8/layout/cycle4"/>
    <dgm:cxn modelId="{6E19E9B0-8514-45F4-97E4-7DC22F223CD3}" type="presParOf" srcId="{EBFE6E8D-635A-42CD-A4F2-6007DE47CF08}" destId="{565CE593-844A-4BD3-8946-6AAB73C9A5B7}" srcOrd="2" destOrd="0" presId="urn:microsoft.com/office/officeart/2005/8/layout/cycle4"/>
    <dgm:cxn modelId="{8E3775CF-2CAC-46E4-9B36-0196E3B3FA66}" type="presParOf" srcId="{EBFE6E8D-635A-42CD-A4F2-6007DE47CF08}" destId="{145E4035-2F4D-4F86-8430-6B811A4F7760}" srcOrd="3" destOrd="0" presId="urn:microsoft.com/office/officeart/2005/8/layout/cycle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07E73-D7B1-4977-96FE-01198E0D4AA8}">
      <dsp:nvSpPr>
        <dsp:cNvPr id="0" name=""/>
        <dsp:cNvSpPr/>
      </dsp:nvSpPr>
      <dsp:spPr>
        <a:xfrm>
          <a:off x="585313" y="613789"/>
          <a:ext cx="1224351" cy="1224351"/>
        </a:xfrm>
        <a:prstGeom prst="pieWedg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solidFill>
                <a:schemeClr val="tx1"/>
              </a:solidFill>
            </a:rPr>
            <a:t>PLAN</a:t>
          </a:r>
        </a:p>
      </dsp:txBody>
      <dsp:txXfrm>
        <a:off x="943917" y="972393"/>
        <a:ext cx="865747" cy="865747"/>
      </dsp:txXfrm>
    </dsp:sp>
    <dsp:sp modelId="{13D99E22-8136-466B-A695-3E57F3EF6D88}">
      <dsp:nvSpPr>
        <dsp:cNvPr id="0" name=""/>
        <dsp:cNvSpPr/>
      </dsp:nvSpPr>
      <dsp:spPr>
        <a:xfrm rot="5400000">
          <a:off x="1866217" y="613789"/>
          <a:ext cx="1224351" cy="1224351"/>
        </a:xfrm>
        <a:prstGeom prst="pieWedg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solidFill>
                <a:schemeClr val="tx1"/>
              </a:solidFill>
            </a:rPr>
            <a:t>DO</a:t>
          </a:r>
        </a:p>
      </dsp:txBody>
      <dsp:txXfrm rot="-5400000">
        <a:off x="1866217" y="972393"/>
        <a:ext cx="865747" cy="865747"/>
      </dsp:txXfrm>
    </dsp:sp>
    <dsp:sp modelId="{1BBC1D0A-1B6C-446F-AFFF-631F0B19A002}">
      <dsp:nvSpPr>
        <dsp:cNvPr id="0" name=""/>
        <dsp:cNvSpPr/>
      </dsp:nvSpPr>
      <dsp:spPr>
        <a:xfrm rot="10800000">
          <a:off x="1849737" y="1886452"/>
          <a:ext cx="1224351" cy="1224351"/>
        </a:xfrm>
        <a:prstGeom prst="pieWedg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solidFill>
                <a:schemeClr val="tx1"/>
              </a:solidFill>
            </a:rPr>
            <a:t>CHECK</a:t>
          </a:r>
        </a:p>
      </dsp:txBody>
      <dsp:txXfrm rot="10800000">
        <a:off x="1849737" y="1886452"/>
        <a:ext cx="865747" cy="865747"/>
      </dsp:txXfrm>
    </dsp:sp>
    <dsp:sp modelId="{D15340D1-E7CE-4CEA-A206-2CC78382A5CC}">
      <dsp:nvSpPr>
        <dsp:cNvPr id="0" name=""/>
        <dsp:cNvSpPr/>
      </dsp:nvSpPr>
      <dsp:spPr>
        <a:xfrm rot="16200000">
          <a:off x="585313" y="1894692"/>
          <a:ext cx="1224351" cy="122435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solidFill>
                <a:schemeClr val="tx1"/>
              </a:solidFill>
            </a:rPr>
            <a:t>ACT</a:t>
          </a:r>
        </a:p>
      </dsp:txBody>
      <dsp:txXfrm rot="5400000">
        <a:off x="943917" y="1894692"/>
        <a:ext cx="865747" cy="865747"/>
      </dsp:txXfrm>
    </dsp:sp>
    <dsp:sp modelId="{565CE593-844A-4BD3-8946-6AAB73C9A5B7}">
      <dsp:nvSpPr>
        <dsp:cNvPr id="0" name=""/>
        <dsp:cNvSpPr/>
      </dsp:nvSpPr>
      <dsp:spPr>
        <a:xfrm>
          <a:off x="1626577" y="1611932"/>
          <a:ext cx="422726" cy="36758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E4035-2F4D-4F86-8430-6B811A4F7760}">
      <dsp:nvSpPr>
        <dsp:cNvPr id="0" name=""/>
        <dsp:cNvSpPr/>
      </dsp:nvSpPr>
      <dsp:spPr>
        <a:xfrm rot="10800000">
          <a:off x="1626577" y="1753312"/>
          <a:ext cx="422726" cy="36758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0A8186B-5F7D-431A-81F3-FBB3E1A49029}" type="datetimeFigureOut">
              <a:rPr lang="de-DE" smtClean="0"/>
              <a:t>07.02.2023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741EFA6-6272-4B50-877D-C808FA39B1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28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685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2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4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620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42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866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859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499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44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01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2113334" y="4803909"/>
            <a:ext cx="7692064" cy="5907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8" name="Marcador de Posição de Conteúdo 10"/>
          <p:cNvSpPr>
            <a:spLocks noGrp="1"/>
          </p:cNvSpPr>
          <p:nvPr>
            <p:ph sz="quarter" idx="10" hasCustomPrompt="1"/>
          </p:nvPr>
        </p:nvSpPr>
        <p:spPr>
          <a:xfrm>
            <a:off x="2113440" y="5718660"/>
            <a:ext cx="7691852" cy="355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t-PT" dirty="0" err="1"/>
              <a:t>Place</a:t>
            </a:r>
            <a:r>
              <a:rPr lang="pt-PT" dirty="0"/>
              <a:t> | Date | Speaker</a:t>
            </a:r>
          </a:p>
        </p:txBody>
      </p:sp>
    </p:spTree>
    <p:extLst>
      <p:ext uri="{BB962C8B-B14F-4D97-AF65-F5344CB8AC3E}">
        <p14:creationId xmlns:p14="http://schemas.microsoft.com/office/powerpoint/2010/main" val="371758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6" y="6441262"/>
            <a:ext cx="4097507" cy="348328"/>
          </a:xfrm>
          <a:prstGeom prst="rect">
            <a:avLst/>
          </a:prstGeom>
        </p:spPr>
      </p:pic>
      <p:sp>
        <p:nvSpPr>
          <p:cNvPr id="4" name="Marcador de Posição da Imagem 3"/>
          <p:cNvSpPr>
            <a:spLocks noGrp="1"/>
          </p:cNvSpPr>
          <p:nvPr>
            <p:ph type="pic" sz="quarter" idx="10" hasCustomPrompt="1"/>
          </p:nvPr>
        </p:nvSpPr>
        <p:spPr>
          <a:xfrm>
            <a:off x="5622130" y="4014016"/>
            <a:ext cx="947738" cy="946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t-PT" dirty="0"/>
              <a:t>.</a:t>
            </a: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475830" y="5074298"/>
            <a:ext cx="5240338" cy="3312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138CAB"/>
                </a:solidFill>
              </a:defRPr>
            </a:lvl1pPr>
          </a:lstStyle>
          <a:p>
            <a:pPr lvl="0"/>
            <a:r>
              <a:rPr lang="pt-PT" dirty="0" err="1"/>
              <a:t>Name</a:t>
            </a:r>
            <a:endParaRPr lang="pt-PT" dirty="0"/>
          </a:p>
        </p:txBody>
      </p:sp>
      <p:sp>
        <p:nvSpPr>
          <p:cNvPr id="8" name="Marcador de Posição do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3475830" y="5519724"/>
            <a:ext cx="5240338" cy="3312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pt-PT" dirty="0"/>
              <a:t>Email | </a:t>
            </a:r>
            <a:r>
              <a:rPr lang="pt-PT" dirty="0" err="1"/>
              <a:t>Information</a:t>
            </a:r>
            <a:endParaRPr lang="pt-PT" dirty="0"/>
          </a:p>
        </p:txBody>
      </p:sp>
      <p:sp>
        <p:nvSpPr>
          <p:cNvPr id="9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3515359" y="2524715"/>
            <a:ext cx="5161283" cy="930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60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Thank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360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25636-4A87-4DE5-ADF5-40E65E24A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D993E1-247A-440F-A237-04E692BAC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D519100-63A1-4C90-AD86-BA8AB1B9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07/02/2023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9167BB-1EBC-47CD-99E8-BF637FB9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D642E5D-761B-4B58-ACF2-78C21E0A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254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2F20E-83D0-4C13-9EFF-6C2C99A1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9A75DBD-5ADE-4772-A9AE-2836180E0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9ED155-A335-4313-8625-3B822BE2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07/02/2023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E0F9204-E5FD-478E-9F41-A4A496660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7A18FC9-F4B2-4DE6-A1C4-206EE4EA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7803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04257-B975-4752-823D-761DAD9C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86D52D4-3DB3-44A3-9202-4F768A596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A1B1060-B34B-4DDB-BBF9-58E13724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07/02/2023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46EB785-4DEB-40AC-860A-A61CA1DF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C3410A9-F818-4426-B6FC-D17945C5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8530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464C8-DC05-4B93-9C52-9DE730B0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60BF6C2-E6C0-4344-9E0D-30ADEC818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737F2AD-AE6A-4A32-947A-2FA2ED49D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F37400D-7CE8-40FD-91B2-AF9E50E2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07/02/2023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888332D-4B5C-4D2C-A7E6-1582402C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114B4D7-2D64-4A2C-B82B-60D97092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2352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D07C2-4BA9-47D9-8FE6-BF35EAF0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8371CF3-3692-46AA-A8B2-B88F8FEC8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793EC50-3C32-46A2-AE6F-03FB39C86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0F6F519-9497-4D8B-931B-08E920212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15866B8-913C-4170-93EC-E6FF51DA9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939D9F8-9837-41BE-8A3C-9CFD6A9C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07/02/2023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B16C133-63E8-4E1C-BABA-30E07E8D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F47813C4-BBE4-4BD4-8153-FAE21E96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043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869EF-6A6A-491B-BD88-64898BBC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09E7B73-E392-46C8-90F9-AEFBE763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07/02/2023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D11B893-48D2-4F04-85C1-20E85EE7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61E0A1B-6CF7-4991-96FF-EFF9A44D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6813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A5D117C-C17D-4757-8B34-DF2EEFA98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07/02/2023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895DD87-4A5E-47A4-A6FB-C7F2100F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7709657-1FEB-496D-859D-16DDDD24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440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94E28-B5A5-49A9-9D93-C3060CAC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ACBCF57-9CAA-4BB8-B3D0-E17CDB47E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931143E-EBDD-4D92-A624-E570280F1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BEEBF0D-4D3E-4F1E-93D3-D6FFD034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07/02/2023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4AB5923-B634-4A1D-A07E-1B4280B6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4E53B9C-EA27-45AE-AACD-76D59BAC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4438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462D5-BCD3-4CE5-BE62-A2775D53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86DA67C-E77F-48FD-A672-C5F810CDC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034F3D4-6D3A-4D72-966B-21A287F69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AD28B40-6CF9-4822-B99E-170B4110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07/02/2023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7B8CEEA-7DAB-45C9-A132-DA8534A6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FA1A07A-09D9-4A28-A686-B9C264CC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081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289747" y="971043"/>
            <a:ext cx="5099550" cy="4693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8" name="Marcador de Posição da Imagem 4"/>
          <p:cNvSpPr>
            <a:spLocks noGrp="1"/>
          </p:cNvSpPr>
          <p:nvPr>
            <p:ph type="pic" sz="quarter" idx="10"/>
          </p:nvPr>
        </p:nvSpPr>
        <p:spPr>
          <a:xfrm>
            <a:off x="7743825" y="647700"/>
            <a:ext cx="3892550" cy="5688013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289747" y="1998733"/>
            <a:ext cx="6491287" cy="4336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13264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EBCEC-A4D7-4C47-9F3B-8615A1B0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98AFDAD-17BE-4920-AAFF-FC1FCC664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6C41F4B-FE68-4DA0-93A7-62E9B3B8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07/02/2023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83E1959-5E2B-49B4-B3DE-8C8A8D36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B35A47C-9E0D-4AD7-B071-B34EAF13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302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DFF025-6E82-471F-A917-390B6F50B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1B58258-FC7A-417D-B347-3DE98393B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7F21BA3-3204-4EBA-A461-C0B04D46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07/02/2023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D91D49A-52E6-464C-B6CC-615D2852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0935191-B98E-4509-83C2-F81E69D4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164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06278" y="4806669"/>
            <a:ext cx="9580970" cy="59071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10" hasCustomPrompt="1"/>
          </p:nvPr>
        </p:nvSpPr>
        <p:spPr>
          <a:xfrm>
            <a:off x="1306513" y="5600040"/>
            <a:ext cx="9642475" cy="355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Place</a:t>
            </a:r>
            <a:r>
              <a:rPr lang="pt-PT" dirty="0"/>
              <a:t> | Date | Speaker</a:t>
            </a:r>
          </a:p>
        </p:txBody>
      </p:sp>
    </p:spTree>
    <p:extLst>
      <p:ext uri="{BB962C8B-B14F-4D97-AF65-F5344CB8AC3E}">
        <p14:creationId xmlns:p14="http://schemas.microsoft.com/office/powerpoint/2010/main" val="365812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260381" y="989501"/>
            <a:ext cx="10515600" cy="4278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8" name="Marcador de Posição do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60350" y="1684674"/>
            <a:ext cx="11699875" cy="38671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1151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260381" y="989501"/>
            <a:ext cx="10515600" cy="4278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8" name="Marcador de Posição do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1370" y="3180169"/>
            <a:ext cx="2492346" cy="26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4" name="Marcador de Posição do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870057" y="3180169"/>
            <a:ext cx="2492346" cy="26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8744" y="3180169"/>
            <a:ext cx="2492346" cy="26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351370" y="2403137"/>
            <a:ext cx="2492375" cy="388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10" name="Marcador de Posição do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4870028" y="2403136"/>
            <a:ext cx="2492375" cy="388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8388729" y="2403136"/>
            <a:ext cx="2492375" cy="388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851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260381" y="989501"/>
            <a:ext cx="10515600" cy="4278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8" name="Marcador de Posição do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650774" y="3180169"/>
            <a:ext cx="3770889" cy="26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6773034" y="3180169"/>
            <a:ext cx="3776284" cy="26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650775" y="2403137"/>
            <a:ext cx="3770933" cy="388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6773005" y="2403136"/>
            <a:ext cx="3776328" cy="388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4110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486958" y="1035781"/>
            <a:ext cx="5161283" cy="542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8" name="Marcador de Posição do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86958" y="2573267"/>
            <a:ext cx="7629354" cy="3738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3483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3515359" y="3398656"/>
            <a:ext cx="5161283" cy="542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err="1"/>
              <a:t>Thank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!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6" y="6441262"/>
            <a:ext cx="4097507" cy="34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8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3515359" y="3398656"/>
            <a:ext cx="5161283" cy="542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err="1"/>
              <a:t>Thank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!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6" y="6441262"/>
            <a:ext cx="4097507" cy="348328"/>
          </a:xfrm>
          <a:prstGeom prst="rect">
            <a:avLst/>
          </a:prstGeom>
        </p:spPr>
      </p:pic>
      <p:sp>
        <p:nvSpPr>
          <p:cNvPr id="4" name="Marcador de Posição da Imagem 3"/>
          <p:cNvSpPr>
            <a:spLocks noGrp="1"/>
          </p:cNvSpPr>
          <p:nvPr>
            <p:ph type="pic" sz="quarter" idx="10" hasCustomPrompt="1"/>
          </p:nvPr>
        </p:nvSpPr>
        <p:spPr>
          <a:xfrm>
            <a:off x="5622130" y="4337696"/>
            <a:ext cx="947738" cy="946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.</a:t>
            </a: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475830" y="5397978"/>
            <a:ext cx="5240338" cy="3312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Name</a:t>
            </a:r>
            <a:endParaRPr lang="pt-PT" dirty="0"/>
          </a:p>
        </p:txBody>
      </p:sp>
      <p:sp>
        <p:nvSpPr>
          <p:cNvPr id="8" name="Marcador de Posição do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3475830" y="5843404"/>
            <a:ext cx="5240338" cy="3312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/>
              <a:t>Email | </a:t>
            </a:r>
            <a:r>
              <a:rPr lang="pt-PT" dirty="0" err="1"/>
              <a:t>Information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071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3515359" y="2524715"/>
            <a:ext cx="5161283" cy="930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60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Thank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!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6" y="6441262"/>
            <a:ext cx="4097507" cy="34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0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71" y="-16443"/>
            <a:ext cx="12251342" cy="68908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161DC4D8-8A29-42DA-AE7D-DA708C3D5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05" y="-32888"/>
            <a:ext cx="12280576" cy="6907331"/>
          </a:xfrm>
          <a:prstGeom prst="rect">
            <a:avLst/>
          </a:prstGeom>
        </p:spPr>
      </p:pic>
      <p:pic>
        <p:nvPicPr>
          <p:cNvPr id="5" name="Imagem 6">
            <a:extLst>
              <a:ext uri="{FF2B5EF4-FFF2-40B4-BE49-F238E27FC236}">
                <a16:creationId xmlns:a16="http://schemas.microsoft.com/office/drawing/2014/main" id="{B14C286E-CDB2-4A96-BFCB-96C3174B12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44623" r="6247" b="20448"/>
          <a:stretch/>
        </p:blipFill>
        <p:spPr>
          <a:xfrm>
            <a:off x="735723" y="4193628"/>
            <a:ext cx="10720553" cy="240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4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" y="857"/>
            <a:ext cx="12191346" cy="6857142"/>
          </a:xfrm>
          <a:prstGeom prst="rect">
            <a:avLst/>
          </a:prstGeom>
        </p:spPr>
      </p:pic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306278" y="4725749"/>
            <a:ext cx="9580970" cy="5907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z="3600" b="1" dirty="0" err="1">
                <a:solidFill>
                  <a:schemeClr val="bg1"/>
                </a:solidFill>
              </a:rPr>
              <a:t>Tytuł</a:t>
            </a:r>
            <a:br>
              <a:rPr lang="pt-PT" sz="3600" b="1" dirty="0">
                <a:solidFill>
                  <a:schemeClr val="bg1"/>
                </a:solidFill>
              </a:rPr>
            </a:br>
            <a:endParaRPr lang="pt-P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3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112"/>
            <a:ext cx="12191998" cy="685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2" y="0"/>
            <a:ext cx="12248642" cy="68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9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2" y="0"/>
            <a:ext cx="12248642" cy="68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4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1" y="0"/>
            <a:ext cx="12248640" cy="68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1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1" y="0"/>
            <a:ext cx="12248640" cy="6887892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52D5D327-8EBB-4BED-8474-88527F3037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03" r="-577" b="29"/>
          <a:stretch/>
        </p:blipFill>
        <p:spPr>
          <a:xfrm>
            <a:off x="-41443" y="6368902"/>
            <a:ext cx="12322048" cy="518990"/>
          </a:xfrm>
          <a:prstGeom prst="rect">
            <a:avLst/>
          </a:prstGeom>
        </p:spPr>
      </p:pic>
      <p:pic>
        <p:nvPicPr>
          <p:cNvPr id="4" name="Imagem 6">
            <a:extLst>
              <a:ext uri="{FF2B5EF4-FFF2-40B4-BE49-F238E27FC236}">
                <a16:creationId xmlns:a16="http://schemas.microsoft.com/office/drawing/2014/main" id="{D4EBC562-1121-449E-865B-78058C96C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12632" r="-15270" b="37374"/>
          <a:stretch/>
        </p:blipFill>
        <p:spPr>
          <a:xfrm>
            <a:off x="-30809" y="858"/>
            <a:ext cx="8154083" cy="2327672"/>
          </a:xfrm>
          <a:prstGeom prst="rect">
            <a:avLst/>
          </a:prstGeom>
        </p:spPr>
      </p:pic>
      <p:pic>
        <p:nvPicPr>
          <p:cNvPr id="5" name="Imagem 6">
            <a:extLst>
              <a:ext uri="{FF2B5EF4-FFF2-40B4-BE49-F238E27FC236}">
                <a16:creationId xmlns:a16="http://schemas.microsoft.com/office/drawing/2014/main" id="{3F51F9E8-7043-4A5A-AB87-5C6D0A0623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03" r="-577" b="29"/>
          <a:stretch/>
        </p:blipFill>
        <p:spPr>
          <a:xfrm rot="5400000">
            <a:off x="-2993523" y="2952078"/>
            <a:ext cx="6519757" cy="615602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id="{3BD60FC1-9004-48FF-B86B-97533C60DC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03" r="-577" b="29"/>
          <a:stretch/>
        </p:blipFill>
        <p:spPr>
          <a:xfrm>
            <a:off x="5333998" y="-1"/>
            <a:ext cx="6946607" cy="8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0" y="0"/>
            <a:ext cx="12248638" cy="68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0" y="0"/>
            <a:ext cx="12248638" cy="688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5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5A7FE3C0-AE07-4AA1-A444-07DB435E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Kliknij, aby edytować styl tytułu Modelu Globalnego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BB8E597-9556-4680-B177-088544DC3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Kliknij, aby edytować ustawienia tekstu Modelu globalnego.</a:t>
            </a:r>
          </a:p>
          <a:p>
            <a:pPr lvl="1"/>
            <a:r>
              <a:rPr lang="pt-PT"/>
              <a:t>Drugi poziom</a:t>
            </a:r>
          </a:p>
          <a:p>
            <a:pPr lvl="2"/>
            <a:r>
              <a:rPr lang="pt-PT"/>
              <a:t>Poziom trzeci</a:t>
            </a:r>
          </a:p>
          <a:p>
            <a:pPr lvl="3"/>
            <a:r>
              <a:rPr lang="pt-PT"/>
              <a:t>Poziom czwarty</a:t>
            </a:r>
          </a:p>
          <a:p>
            <a:pPr lvl="4"/>
            <a:r>
              <a:rPr lang="pt-PT"/>
              <a:t>Poziom czwarty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54FC213-BC62-41EE-A8B9-39064CEEC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5FC07-C624-49C6-8575-C819F8DD3CC5}" type="datetimeFigureOut">
              <a:rPr lang="pt-PT" smtClean="0"/>
              <a:t>07/02/2023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929D10A-4C55-4049-AE8F-B68E96DD9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23583EE-E073-4115-AEC6-019B7BE44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35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microsoft.com/office/2007/relationships/diagramDrawing" Target="../diagrams/drawing1.xml"/><Relationship Id="rId5" Type="http://schemas.openxmlformats.org/officeDocument/2006/relationships/image" Target="../media/image1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3.pn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3944178-509D-4ECF-8D29-F5DF8821CE63}"/>
              </a:ext>
            </a:extLst>
          </p:cNvPr>
          <p:cNvSpPr/>
          <p:nvPr/>
        </p:nvSpPr>
        <p:spPr>
          <a:xfrm>
            <a:off x="2703423" y="4506701"/>
            <a:ext cx="7508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Elementy osobistego planu </a:t>
            </a:r>
            <a:r>
              <a:rPr lang="de-DE" sz="3200" dirty="0" err="1">
                <a:solidFill>
                  <a:schemeClr val="bg1"/>
                </a:solidFill>
              </a:rPr>
              <a:t>działania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0871A13-8CA1-4963-88A7-7E3A94B5EB80}"/>
              </a:ext>
            </a:extLst>
          </p:cNvPr>
          <p:cNvSpPr/>
          <p:nvPr/>
        </p:nvSpPr>
        <p:spPr>
          <a:xfrm>
            <a:off x="0" y="5961011"/>
            <a:ext cx="12192000" cy="896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2CA140-D139-4B05-8D41-E7487EBB0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423" y="6110298"/>
            <a:ext cx="2426418" cy="652329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3464457-E38E-416E-AA29-532981366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669600"/>
              </p:ext>
            </p:extLst>
          </p:nvPr>
        </p:nvGraphicFramePr>
        <p:xfrm>
          <a:off x="5485562" y="5987968"/>
          <a:ext cx="4660900" cy="774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0900">
                  <a:extLst>
                    <a:ext uri="{9D8B030D-6E8A-4147-A177-3AD203B41FA5}">
                      <a16:colId xmlns:a16="http://schemas.microsoft.com/office/drawing/2014/main" val="1734450479"/>
                    </a:ext>
                  </a:extLst>
                </a:gridCol>
              </a:tblGrid>
              <a:tr h="774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5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de-DE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Ten projekt został zrealizowany przy wsparciu finansowym Komisji Europejskiej. Publikacja odzwierciedla jedynie stanowisko autorów i Komisja Europejska nie ponosi odpowiedzialności za jakiekolwiek wykorzystanie informacji w niej zawartych.</a:t>
                      </a:r>
                      <a:endParaRPr lang="de-DE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49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17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0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566" y="540019"/>
            <a:ext cx="9144000" cy="1087999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Dziękujemy za uwagę!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77275" y="2041672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DAE8B-D7DD-40FE-AE5C-1699BBB2F7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89"/>
          <a:stretch/>
        </p:blipFill>
        <p:spPr>
          <a:xfrm>
            <a:off x="2265154" y="2806372"/>
            <a:ext cx="7199938" cy="318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3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0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388" y="608422"/>
            <a:ext cx="5210356" cy="1087999"/>
          </a:xfrm>
        </p:spPr>
        <p:txBody>
          <a:bodyPr>
            <a:noAutofit/>
          </a:bodyPr>
          <a:lstStyle/>
          <a:p>
            <a:r>
              <a:rPr lang="pt-PT" sz="4500" dirty="0">
                <a:solidFill>
                  <a:schemeClr val="bg1"/>
                </a:solidFill>
              </a:rPr>
              <a:t>Cele osobistych planów działania</a:t>
            </a:r>
            <a:endParaRPr lang="en-GB" sz="4500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66391" y="2041672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Marcador de Posição do Texto 2">
            <a:extLst>
              <a:ext uri="{FF2B5EF4-FFF2-40B4-BE49-F238E27FC236}">
                <a16:creationId xmlns:a16="http://schemas.microsoft.com/office/drawing/2014/main" id="{C49DD2EC-272A-48F5-BFCA-BA017F5C7E07}"/>
              </a:ext>
            </a:extLst>
          </p:cNvPr>
          <p:cNvSpPr txBox="1">
            <a:spLocks/>
          </p:cNvSpPr>
          <p:nvPr/>
        </p:nvSpPr>
        <p:spPr>
          <a:xfrm>
            <a:off x="1430458" y="2789355"/>
            <a:ext cx="7853212" cy="23496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Uświadomienie sobie wyzwań i celów do osiągnięcia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Rozważenie </a:t>
            </a: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zasobów potrzebnych do osiągnięcia celów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Określanie odpowiednich strategii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Uświadamianie sobie sytuacji awaryjnych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Planowanie wdrożenia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Identyfikacja potencjalnych potrzeb w celu dostosowania planowania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94E3486E-342F-4215-A30B-244A67EAE38D}"/>
              </a:ext>
            </a:extLst>
          </p:cNvPr>
          <p:cNvSpPr/>
          <p:nvPr/>
        </p:nvSpPr>
        <p:spPr>
          <a:xfrm>
            <a:off x="8993861" y="588335"/>
            <a:ext cx="2043296" cy="2585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E73A8E-28BB-4F65-A93A-1214369BDB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750"/>
          <a:stretch/>
        </p:blipFill>
        <p:spPr>
          <a:xfrm>
            <a:off x="9113920" y="670957"/>
            <a:ext cx="1758950" cy="236767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042C71B-8DAF-4091-ACED-4903BCFCB36E}"/>
              </a:ext>
            </a:extLst>
          </p:cNvPr>
          <p:cNvSpPr/>
          <p:nvPr/>
        </p:nvSpPr>
        <p:spPr>
          <a:xfrm>
            <a:off x="10827151" y="830878"/>
            <a:ext cx="45719" cy="13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50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0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388" y="608422"/>
            <a:ext cx="5210356" cy="1087999"/>
          </a:xfrm>
        </p:spPr>
        <p:txBody>
          <a:bodyPr>
            <a:normAutofit/>
          </a:bodyPr>
          <a:lstStyle/>
          <a:p>
            <a:r>
              <a:rPr lang="pt-PT" sz="4500" dirty="0">
                <a:solidFill>
                  <a:schemeClr val="bg1"/>
                </a:solidFill>
              </a:rPr>
              <a:t>Analiza problemu</a:t>
            </a:r>
            <a:endParaRPr lang="en-GB" sz="4500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66391" y="2041672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Marcador de Posição do Texto 2">
            <a:extLst>
              <a:ext uri="{FF2B5EF4-FFF2-40B4-BE49-F238E27FC236}">
                <a16:creationId xmlns:a16="http://schemas.microsoft.com/office/drawing/2014/main" id="{C49DD2EC-272A-48F5-BFCA-BA017F5C7E07}"/>
              </a:ext>
            </a:extLst>
          </p:cNvPr>
          <p:cNvSpPr txBox="1">
            <a:spLocks/>
          </p:cNvSpPr>
          <p:nvPr/>
        </p:nvSpPr>
        <p:spPr>
          <a:xfrm>
            <a:off x="1484264" y="2741119"/>
            <a:ext cx="9815512" cy="23496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Jakie </a:t>
            </a:r>
            <a:r>
              <a:rPr lang="pt-PT" dirty="0" err="1">
                <a:solidFill>
                  <a:schemeClr val="tx1"/>
                </a:solidFill>
                <a:latin typeface="Calibri" panose="020F0502020204030204"/>
              </a:rPr>
              <a:t>cechy </a:t>
            </a:r>
            <a:r>
              <a:rPr kumimoji="0" lang="pt-PT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 problem</a:t>
            </a: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>
                <a:solidFill>
                  <a:schemeClr val="tx1"/>
                </a:solidFill>
                <a:latin typeface="Calibri" panose="020F0502020204030204"/>
              </a:rPr>
              <a:t>Czy jest on tymczasow</a:t>
            </a:r>
            <a:r>
              <a:rPr lang="pl-PL" dirty="0">
                <a:solidFill>
                  <a:schemeClr val="tx1"/>
                </a:solidFill>
                <a:latin typeface="Calibri" panose="020F0502020204030204"/>
              </a:rPr>
              <a:t>y</a:t>
            </a:r>
            <a:r>
              <a:rPr lang="pt-PT" dirty="0">
                <a:solidFill>
                  <a:schemeClr val="tx1"/>
                </a:solidFill>
                <a:latin typeface="Calibri" panose="020F0502020204030204"/>
              </a:rPr>
              <a:t> czy </a:t>
            </a:r>
            <a:r>
              <a:rPr lang="pl-PL" dirty="0">
                <a:solidFill>
                  <a:schemeClr val="tx1"/>
                </a:solidFill>
                <a:latin typeface="Calibri" panose="020F0502020204030204"/>
              </a:rPr>
              <a:t>trwający</a:t>
            </a:r>
            <a:r>
              <a:rPr lang="pt-PT" dirty="0">
                <a:solidFill>
                  <a:schemeClr val="tx1"/>
                </a:solidFill>
                <a:latin typeface="Calibri" panose="020F0502020204030204"/>
              </a:rPr>
              <a:t>?</a:t>
            </a:r>
            <a:endParaRPr lang="pt-P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pt-PT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Kto cierpi z powodu problemu lub się </a:t>
            </a:r>
            <a:r>
              <a:rPr lang="pt-PT" dirty="0" err="1">
                <a:solidFill>
                  <a:schemeClr val="tx1"/>
                </a:solidFill>
                <a:latin typeface="Calibri" panose="020F0502020204030204"/>
              </a:rPr>
              <a:t>z </a:t>
            </a:r>
            <a:r>
              <a:rPr kumimoji="0" lang="pt-PT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nim zmaga</a:t>
            </a:r>
            <a:r>
              <a:rPr lang="pt-PT" dirty="0">
                <a:solidFill>
                  <a:schemeClr val="tx1"/>
                </a:solidFill>
                <a:latin typeface="Calibri" panose="020F0502020204030204"/>
              </a:rPr>
              <a:t>? W </a:t>
            </a:r>
            <a:r>
              <a:rPr lang="pt-PT" dirty="0" err="1">
                <a:solidFill>
                  <a:schemeClr val="tx1"/>
                </a:solidFill>
                <a:latin typeface="Calibri" panose="020F0502020204030204"/>
              </a:rPr>
              <a:t>jaki sposób</a:t>
            </a:r>
            <a:r>
              <a:rPr lang="pt-PT" dirty="0">
                <a:solidFill>
                  <a:schemeClr val="tx1"/>
                </a:solidFill>
                <a:latin typeface="Calibri" panose="020F0502020204030204"/>
              </a:rPr>
              <a:t>?</a:t>
            </a:r>
            <a:endParaRPr lang="pt-P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solidFill>
                  <a:schemeClr val="tx1"/>
                </a:solidFill>
                <a:latin typeface="Calibri" panose="020F0502020204030204"/>
              </a:rPr>
              <a:t>Kto czerpie korzyści z problemu? </a:t>
            </a:r>
            <a:r>
              <a:rPr lang="pt-PT" dirty="0">
                <a:solidFill>
                  <a:schemeClr val="tx1"/>
                </a:solidFill>
                <a:latin typeface="Calibri" panose="020F0502020204030204"/>
              </a:rPr>
              <a:t>W jaki sposób?</a:t>
            </a:r>
            <a:endParaRPr lang="pt-PT" dirty="0">
              <a:solidFill>
                <a:schemeClr val="tx1"/>
              </a:solidFill>
              <a:latin typeface="Calibri" panose="020F0502020204030204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Jak bardzo akceptowana jest opinia, że mamy do czynienia z problemem?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94E3486E-342F-4215-A30B-244A67EAE38D}"/>
              </a:ext>
            </a:extLst>
          </p:cNvPr>
          <p:cNvSpPr/>
          <p:nvPr/>
        </p:nvSpPr>
        <p:spPr>
          <a:xfrm>
            <a:off x="8993861" y="588335"/>
            <a:ext cx="2043296" cy="2585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042C71B-8DAF-4091-ACED-4903BCFCB36E}"/>
              </a:ext>
            </a:extLst>
          </p:cNvPr>
          <p:cNvSpPr/>
          <p:nvPr/>
        </p:nvSpPr>
        <p:spPr>
          <a:xfrm>
            <a:off x="10827151" y="830878"/>
            <a:ext cx="45719" cy="13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81F9252-FB17-4C22-8473-4275AA852D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7642"/>
          <a:stretch/>
        </p:blipFill>
        <p:spPr>
          <a:xfrm>
            <a:off x="9212378" y="765688"/>
            <a:ext cx="1495358" cy="219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9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0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387" y="608422"/>
            <a:ext cx="5698187" cy="1087999"/>
          </a:xfrm>
        </p:spPr>
        <p:txBody>
          <a:bodyPr>
            <a:normAutofit/>
          </a:bodyPr>
          <a:lstStyle/>
          <a:p>
            <a:r>
              <a:rPr lang="pt-PT" sz="4500" dirty="0">
                <a:solidFill>
                  <a:schemeClr val="bg1"/>
                </a:solidFill>
              </a:rPr>
              <a:t>Wyznaczanie sobie celów</a:t>
            </a:r>
            <a:endParaRPr lang="en-GB" sz="4500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66391" y="2041672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Marcador de Posição do Texto 2">
            <a:extLst>
              <a:ext uri="{FF2B5EF4-FFF2-40B4-BE49-F238E27FC236}">
                <a16:creationId xmlns:a16="http://schemas.microsoft.com/office/drawing/2014/main" id="{C49DD2EC-272A-48F5-BFCA-BA017F5C7E07}"/>
              </a:ext>
            </a:extLst>
          </p:cNvPr>
          <p:cNvSpPr txBox="1">
            <a:spLocks/>
          </p:cNvSpPr>
          <p:nvPr/>
        </p:nvSpPr>
        <p:spPr>
          <a:xfrm>
            <a:off x="1394783" y="2708710"/>
            <a:ext cx="3926546" cy="29612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Cel</a:t>
            </a:r>
            <a:r>
              <a:rPr lang="pl-PL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e</a:t>
            </a:r>
            <a:r>
              <a:rPr lang="pt-PT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 powinny być:</a:t>
            </a:r>
            <a:endParaRPr kumimoji="0" lang="pt-PT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>
                <a:tab pos="449263" algn="l"/>
                <a:tab pos="801688" algn="l"/>
              </a:tabLst>
              <a:defRPr/>
            </a:pPr>
            <a:r>
              <a:rPr lang="pt-PT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S = Specyficzn</a:t>
            </a:r>
            <a:r>
              <a:rPr lang="pl-PL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e</a:t>
            </a:r>
            <a:endParaRPr kumimoji="0" lang="pt-PT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>
                <a:tab pos="449263" algn="l"/>
                <a:tab pos="801688" algn="l"/>
              </a:tabLst>
              <a:defRPr/>
            </a:pPr>
            <a:r>
              <a:rPr lang="pt-PT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M = Mierzaln</a:t>
            </a:r>
            <a:r>
              <a:rPr lang="pl-PL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e</a:t>
            </a:r>
            <a:endParaRPr lang="pt-PT" dirty="0">
              <a:solidFill>
                <a:srgbClr val="E7E6E6">
                  <a:lumMod val="25000"/>
                </a:srgbClr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>
                <a:tab pos="449263" algn="l"/>
                <a:tab pos="801688" algn="l"/>
              </a:tabLst>
              <a:defRPr/>
            </a:pP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= Właściw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e/ atrakcyjne</a:t>
            </a:r>
            <a:endParaRPr kumimoji="0" lang="pt-PT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>
                <a:tab pos="449263" algn="l"/>
                <a:tab pos="801688" algn="l"/>
              </a:tabLst>
              <a:defRPr/>
            </a:pPr>
            <a:r>
              <a:rPr lang="pt-PT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R = Realistyczn</a:t>
            </a:r>
            <a:r>
              <a:rPr lang="pl-PL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e</a:t>
            </a:r>
            <a:endParaRPr lang="pt-PT" dirty="0">
              <a:solidFill>
                <a:srgbClr val="E7E6E6">
                  <a:lumMod val="25000"/>
                </a:srgbClr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>
                <a:tab pos="449263" algn="l"/>
                <a:tab pos="801688" algn="l"/>
              </a:tabLst>
              <a:defRPr/>
            </a:pP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= Ograniczen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w</a:t>
            </a: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czas</a:t>
            </a:r>
            <a:r>
              <a:rPr kumimoji="0" lang="pl-PL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</a:t>
            </a:r>
            <a:endParaRPr kumimoji="0" lang="pt-PT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94E3486E-342F-4215-A30B-244A67EAE38D}"/>
              </a:ext>
            </a:extLst>
          </p:cNvPr>
          <p:cNvSpPr/>
          <p:nvPr/>
        </p:nvSpPr>
        <p:spPr>
          <a:xfrm>
            <a:off x="8993861" y="588335"/>
            <a:ext cx="2043296" cy="2585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042C71B-8DAF-4091-ACED-4903BCFCB36E}"/>
              </a:ext>
            </a:extLst>
          </p:cNvPr>
          <p:cNvSpPr/>
          <p:nvPr/>
        </p:nvSpPr>
        <p:spPr>
          <a:xfrm>
            <a:off x="10827151" y="830878"/>
            <a:ext cx="45719" cy="13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BCA6133-2675-48C5-B619-E613E7C740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12"/>
          <a:stretch/>
        </p:blipFill>
        <p:spPr>
          <a:xfrm>
            <a:off x="9387805" y="687201"/>
            <a:ext cx="1306150" cy="23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8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21771" y="-18060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2296" y="522367"/>
            <a:ext cx="7017503" cy="1087999"/>
          </a:xfrm>
        </p:spPr>
        <p:txBody>
          <a:bodyPr>
            <a:normAutofit/>
          </a:bodyPr>
          <a:lstStyle/>
          <a:p>
            <a:pPr algn="l"/>
            <a:r>
              <a:rPr lang="pt-PT" sz="4500" dirty="0">
                <a:solidFill>
                  <a:schemeClr val="bg1"/>
                </a:solidFill>
              </a:rPr>
              <a:t>   Zabezpieczanie zasobów</a:t>
            </a:r>
            <a:endParaRPr lang="en-GB" sz="4500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77275" y="2088125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FD2BCB6-1A11-4580-8E0F-656C5D068604}"/>
              </a:ext>
            </a:extLst>
          </p:cNvPr>
          <p:cNvSpPr txBox="1"/>
          <p:nvPr/>
        </p:nvSpPr>
        <p:spPr>
          <a:xfrm>
            <a:off x="1354346" y="2520907"/>
            <a:ext cx="62714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Potrzebne działania: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Zasoby czasowe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Zasoby materialne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Zasoby finansowe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ym typeface="Wingdings" panose="05000000000000000000" pitchFamily="2" charset="2"/>
              </a:rPr>
              <a:t>Partnerzy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pl-PL" sz="2400" dirty="0">
                <a:sym typeface="Wingdings" panose="05000000000000000000" pitchFamily="2" charset="2"/>
              </a:rPr>
              <a:t>do </a:t>
            </a:r>
            <a:r>
              <a:rPr lang="en-US" sz="2400" dirty="0" err="1">
                <a:sym typeface="Wingdings" panose="05000000000000000000" pitchFamily="2" charset="2"/>
              </a:rPr>
              <a:t>współpracy</a:t>
            </a:r>
            <a:endParaRPr lang="de-DE" sz="2400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EF4C2965-0889-4BC4-95D0-91EA75F6ED3D}"/>
              </a:ext>
            </a:extLst>
          </p:cNvPr>
          <p:cNvSpPr/>
          <p:nvPr/>
        </p:nvSpPr>
        <p:spPr>
          <a:xfrm>
            <a:off x="9287500" y="904360"/>
            <a:ext cx="1801620" cy="26038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2EF86D9-44CF-4EEE-9152-521EF2CEF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379" y="1038084"/>
            <a:ext cx="1591862" cy="23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8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8561" y="8151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2639" y="551640"/>
            <a:ext cx="5808453" cy="1087999"/>
          </a:xfrm>
        </p:spPr>
        <p:txBody>
          <a:bodyPr>
            <a:noAutofit/>
          </a:bodyPr>
          <a:lstStyle/>
          <a:p>
            <a:r>
              <a:rPr lang="pt-PT" sz="4500" dirty="0">
                <a:solidFill>
                  <a:schemeClr val="bg1"/>
                </a:solidFill>
              </a:rPr>
              <a:t>Wybór odpowiednich strategii</a:t>
            </a:r>
            <a:endParaRPr lang="en-GB" sz="4500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89829" y="1998540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DF6195-A92C-4FE5-A5B8-1A503FC332BD}"/>
              </a:ext>
            </a:extLst>
          </p:cNvPr>
          <p:cNvSpPr txBox="1"/>
          <p:nvPr/>
        </p:nvSpPr>
        <p:spPr>
          <a:xfrm>
            <a:off x="3947694" y="3877770"/>
            <a:ext cx="9265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FE628A5-3727-421B-B3E5-07995949423D}"/>
              </a:ext>
            </a:extLst>
          </p:cNvPr>
          <p:cNvSpPr txBox="1"/>
          <p:nvPr/>
        </p:nvSpPr>
        <p:spPr>
          <a:xfrm>
            <a:off x="1412595" y="2893148"/>
            <a:ext cx="99717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Na ile przydatne są konkretne strategie osiągania celów?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Strategie</a:t>
            </a:r>
            <a:r>
              <a:rPr lang="en-US" sz="2400" dirty="0"/>
              <a:t> </a:t>
            </a:r>
            <a:r>
              <a:rPr lang="pl-PL" sz="2400" dirty="0"/>
              <a:t>służące </a:t>
            </a:r>
            <a:r>
              <a:rPr lang="en-US" sz="2400" dirty="0" err="1"/>
              <a:t>zabezpieczani</a:t>
            </a:r>
            <a:r>
              <a:rPr lang="pl-PL" sz="2400" dirty="0"/>
              <a:t>u</a:t>
            </a:r>
            <a:r>
              <a:rPr lang="en-US" sz="2400" dirty="0"/>
              <a:t> zasobów mogą stanowić ważną podstawę wszystkich innych działań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Pamiętajcie o sprzymierzeńcach i przeciwnikach przy wyborze odpowiednich strategii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Oce</a:t>
            </a:r>
            <a:r>
              <a:rPr lang="pl-PL" sz="2400" dirty="0" err="1"/>
              <a:t>niaj</a:t>
            </a:r>
            <a:r>
              <a:rPr lang="en-US" sz="2400" dirty="0"/>
              <a:t> swoje strategie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Skup się na skutecznych strategiach: </a:t>
            </a:r>
            <a:r>
              <a:rPr lang="pl-PL" sz="2400" dirty="0"/>
              <a:t>lepiej mniej, ale lepiej</a:t>
            </a:r>
            <a:endParaRPr lang="de-DE" sz="2400" dirty="0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F161885-7D7C-46CF-BA8D-8B898B0E1DBE}"/>
              </a:ext>
            </a:extLst>
          </p:cNvPr>
          <p:cNvSpPr/>
          <p:nvPr/>
        </p:nvSpPr>
        <p:spPr>
          <a:xfrm>
            <a:off x="9074989" y="583188"/>
            <a:ext cx="1966822" cy="25219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5A2A48F-3A6A-40E2-93C8-31A199F69F0B}"/>
              </a:ext>
            </a:extLst>
          </p:cNvPr>
          <p:cNvSpPr/>
          <p:nvPr/>
        </p:nvSpPr>
        <p:spPr>
          <a:xfrm>
            <a:off x="9333920" y="2893148"/>
            <a:ext cx="77638" cy="1613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FF35A3E-744D-4843-A228-AA72910165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232"/>
          <a:stretch/>
        </p:blipFill>
        <p:spPr>
          <a:xfrm>
            <a:off x="9354262" y="697497"/>
            <a:ext cx="1425143" cy="237155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7FC12217-01B9-4098-A00B-B8AAC64B1982}"/>
              </a:ext>
            </a:extLst>
          </p:cNvPr>
          <p:cNvSpPr/>
          <p:nvPr/>
        </p:nvSpPr>
        <p:spPr>
          <a:xfrm>
            <a:off x="9312150" y="2893148"/>
            <a:ext cx="99408" cy="62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68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0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927" y="723002"/>
            <a:ext cx="6101751" cy="1087999"/>
          </a:xfrm>
        </p:spPr>
        <p:txBody>
          <a:bodyPr>
            <a:noAutofit/>
          </a:bodyPr>
          <a:lstStyle/>
          <a:p>
            <a:r>
              <a:rPr lang="pl-PL" sz="4500" dirty="0">
                <a:solidFill>
                  <a:schemeClr val="bg1"/>
                </a:solidFill>
              </a:rPr>
              <a:t>Awaryjne sytuacje</a:t>
            </a:r>
            <a:endParaRPr lang="pt-PT" sz="4500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66391" y="2041672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lvl="0"/>
            <a:endParaRPr lang="pt-PT" sz="2300" dirty="0">
              <a:solidFill>
                <a:prstClr val="black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30E9F5D-088E-4046-A5FA-3D042051A445}"/>
              </a:ext>
            </a:extLst>
          </p:cNvPr>
          <p:cNvSpPr txBox="1"/>
          <p:nvPr/>
        </p:nvSpPr>
        <p:spPr>
          <a:xfrm>
            <a:off x="1357674" y="2790372"/>
            <a:ext cx="933045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 może pójść źle, to pójdzie (prawo Murphy'ego)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Wymień jak </a:t>
            </a:r>
            <a:r>
              <a:rPr lang="en-US" sz="2400" dirty="0" err="1"/>
              <a:t>najwięcej</a:t>
            </a:r>
            <a:r>
              <a:rPr lang="en-US" sz="2400" dirty="0"/>
              <a:t> </a:t>
            </a:r>
            <a:r>
              <a:rPr lang="pl-PL" sz="2400" dirty="0"/>
              <a:t>awaryjnych sytuacji</a:t>
            </a: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Stwórz plan B dla </a:t>
            </a:r>
            <a:r>
              <a:rPr lang="en-US" sz="2400" dirty="0" err="1"/>
              <a:t>każde</a:t>
            </a:r>
            <a:r>
              <a:rPr lang="pl-PL" sz="2400" dirty="0"/>
              <a:t>j </a:t>
            </a:r>
            <a:r>
              <a:rPr lang="en-US" sz="2400" dirty="0"/>
              <a:t>z nich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Przykładowy problem: </a:t>
            </a:r>
            <a:r>
              <a:rPr lang="pl-PL" sz="2400" dirty="0"/>
              <a:t>i</a:t>
            </a:r>
            <a:r>
              <a:rPr lang="en-US" sz="2400" dirty="0" err="1"/>
              <a:t>nformacje</a:t>
            </a:r>
            <a:r>
              <a:rPr lang="en-US" sz="2400" dirty="0"/>
              <a:t> </a:t>
            </a:r>
            <a:r>
              <a:rPr lang="en-US" sz="2400" dirty="0" err="1"/>
              <a:t>prasowe</a:t>
            </a:r>
            <a:r>
              <a:rPr lang="en-US" sz="2400" dirty="0"/>
              <a:t> o planowanych działaniach są </a:t>
            </a:r>
            <a:r>
              <a:rPr lang="en-US" sz="2400" dirty="0" err="1"/>
              <a:t>rzadziej</a:t>
            </a:r>
            <a:r>
              <a:rPr lang="en-US" sz="2400" dirty="0"/>
              <a:t> </a:t>
            </a:r>
            <a:r>
              <a:rPr lang="pl-PL" sz="2400" dirty="0"/>
              <a:t>publikowane</a:t>
            </a:r>
            <a:r>
              <a:rPr lang="en-US" sz="2400" dirty="0"/>
              <a:t> przez gazety niż oczekiwano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Przykładowe rozwiązanie: </a:t>
            </a:r>
            <a:r>
              <a:rPr lang="pl-PL" sz="2400" dirty="0"/>
              <a:t>z</a:t>
            </a:r>
            <a:r>
              <a:rPr lang="en-US" sz="2400" dirty="0" err="1"/>
              <a:t>większ</a:t>
            </a:r>
            <a:r>
              <a:rPr lang="en-US" sz="2400" dirty="0"/>
              <a:t> </a:t>
            </a:r>
            <a:r>
              <a:rPr lang="en-US" sz="2400" dirty="0" err="1"/>
              <a:t>wysiłk</a:t>
            </a:r>
            <a:r>
              <a:rPr lang="pl-PL" sz="2400" dirty="0"/>
              <a:t>i</a:t>
            </a:r>
            <a:r>
              <a:rPr lang="en-US" sz="2400" dirty="0"/>
              <a:t> w mediach społecznościowych</a:t>
            </a:r>
            <a:endParaRPr lang="de-DE" sz="2400" dirty="0"/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BFFD3F32-C329-43B7-9E21-96741D96060B}"/>
              </a:ext>
            </a:extLst>
          </p:cNvPr>
          <p:cNvSpPr/>
          <p:nvPr/>
        </p:nvSpPr>
        <p:spPr>
          <a:xfrm>
            <a:off x="9212069" y="576353"/>
            <a:ext cx="1818906" cy="24860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FAC567-464A-4388-AEA9-9A277DC12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277" y="854929"/>
            <a:ext cx="1660490" cy="196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5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41178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2078" y="565692"/>
            <a:ext cx="6101751" cy="1087999"/>
          </a:xfrm>
        </p:spPr>
        <p:txBody>
          <a:bodyPr>
            <a:noAutofit/>
          </a:bodyPr>
          <a:lstStyle/>
          <a:p>
            <a:r>
              <a:rPr lang="pt-PT" sz="4500" dirty="0">
                <a:solidFill>
                  <a:schemeClr val="bg1"/>
                </a:solidFill>
              </a:rPr>
              <a:t>Rozpoczęcie wdrożenia</a:t>
            </a: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66391" y="2041673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31E04727-80BC-48E6-95ED-2464EC6D9054}"/>
              </a:ext>
            </a:extLst>
          </p:cNvPr>
          <p:cNvSpPr/>
          <p:nvPr/>
        </p:nvSpPr>
        <p:spPr>
          <a:xfrm>
            <a:off x="9540815" y="782273"/>
            <a:ext cx="1645180" cy="24292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F63C27-59FD-463F-8E46-1EE3859D4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0596" y="835523"/>
            <a:ext cx="1334112" cy="232277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09BBC23-514C-446E-8FBF-B2CAE807AFD3}"/>
              </a:ext>
            </a:extLst>
          </p:cNvPr>
          <p:cNvSpPr txBox="1"/>
          <p:nvPr/>
        </p:nvSpPr>
        <p:spPr>
          <a:xfrm>
            <a:off x="1386083" y="2527784"/>
            <a:ext cx="8033445" cy="29084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Pamiętaj: </a:t>
            </a:r>
            <a:r>
              <a:rPr lang="pl-PL" sz="2400" dirty="0"/>
              <a:t>p</a:t>
            </a:r>
            <a:r>
              <a:rPr lang="en-US" sz="2400" dirty="0" err="1"/>
              <a:t>lany</a:t>
            </a:r>
            <a:r>
              <a:rPr lang="en-US" sz="2400" dirty="0"/>
              <a:t>, w których pierwszy krok nie zostanie wykonany w ciągu 72 godzin, prawdopodobnie nigdy nie zostaną zrealizowane!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Po zrobieniu pierwszego kroku, kolejne są już zazwyczaj dużo łatwiejsze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Skategoryzuj</a:t>
            </a:r>
            <a:r>
              <a:rPr lang="en-US" sz="2400" dirty="0"/>
              <a:t>: </a:t>
            </a:r>
            <a:r>
              <a:rPr lang="pl-PL" sz="2400"/>
              <a:t>c</a:t>
            </a:r>
            <a:r>
              <a:rPr lang="en-US" sz="2400"/>
              <a:t>o </a:t>
            </a:r>
            <a:r>
              <a:rPr lang="en-US" sz="2400" dirty="0"/>
              <a:t>będziesz robił - z kim - do kiedy?</a:t>
            </a:r>
            <a:endParaRPr lang="en-US" sz="2400" dirty="0"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Sprawdzaj regularnie swój plan, dostosowuj go i aktualizuj</a:t>
            </a:r>
          </a:p>
        </p:txBody>
      </p:sp>
    </p:spTree>
    <p:extLst>
      <p:ext uri="{BB962C8B-B14F-4D97-AF65-F5344CB8AC3E}">
        <p14:creationId xmlns:p14="http://schemas.microsoft.com/office/powerpoint/2010/main" val="751455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26342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3124" y="571894"/>
            <a:ext cx="6101751" cy="1087999"/>
          </a:xfrm>
        </p:spPr>
        <p:txBody>
          <a:bodyPr>
            <a:noAutofit/>
          </a:bodyPr>
          <a:lstStyle/>
          <a:p>
            <a:r>
              <a:rPr lang="pt-PT" sz="4500" dirty="0">
                <a:solidFill>
                  <a:schemeClr val="bg1"/>
                </a:solidFill>
              </a:rPr>
              <a:t>Cykl PDCA</a:t>
            </a: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66391" y="1998540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lvl="0"/>
            <a:endParaRPr lang="pt-PT" sz="2300" dirty="0">
              <a:solidFill>
                <a:prstClr val="black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31E04727-80BC-48E6-95ED-2464EC6D9054}"/>
              </a:ext>
            </a:extLst>
          </p:cNvPr>
          <p:cNvSpPr/>
          <p:nvPr/>
        </p:nvSpPr>
        <p:spPr>
          <a:xfrm>
            <a:off x="7725726" y="592075"/>
            <a:ext cx="3759304" cy="19104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E16DA26-C170-4DCF-BD4C-88BD23117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578" y="688499"/>
            <a:ext cx="3511600" cy="166435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3129FB1-30BC-4DE4-BC34-ABE92686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9063" y="726882"/>
            <a:ext cx="810838" cy="29873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4189783-F5A0-40B7-A447-E4E5CD2DAB95}"/>
              </a:ext>
            </a:extLst>
          </p:cNvPr>
          <p:cNvSpPr txBox="1"/>
          <p:nvPr/>
        </p:nvSpPr>
        <p:spPr>
          <a:xfrm>
            <a:off x="3832855" y="3318480"/>
            <a:ext cx="8033445" cy="18004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Zaplanuj: </a:t>
            </a:r>
            <a:r>
              <a:rPr lang="en-GB" sz="2400" dirty="0"/>
              <a:t>Rozpoznaj </a:t>
            </a:r>
            <a:r>
              <a:rPr lang="en-US" sz="2400" dirty="0"/>
              <a:t>okazję i zaplanuj działanie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Wykonaj: Wdrażaj i zbieraj doświadczenia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Sprawdź: Przeanalizuj rozwój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Działaj: Podejmij decyzję o zmianach w następnym cyklu</a:t>
            </a:r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D0696AF6-48B2-4F8A-B16C-FEDA02B3D5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966949"/>
              </p:ext>
            </p:extLst>
          </p:nvPr>
        </p:nvGraphicFramePr>
        <p:xfrm>
          <a:off x="325700" y="2347086"/>
          <a:ext cx="3675882" cy="373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10004119"/>
      </p:ext>
    </p:extLst>
  </p:cSld>
  <p:clrMapOvr>
    <a:masterClrMapping/>
  </p:clrMapOvr>
</p:sld>
</file>

<file path=ppt/theme/theme1.xml><?xml version="1.0" encoding="utf-8"?>
<a:theme xmlns:a="http://schemas.openxmlformats.org/drawingml/2006/main" name="7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51970365-C0B2-4376-9448-E38F6B92E954}"/>
    </a:ext>
  </a:extLst>
</a:theme>
</file>

<file path=ppt/theme/theme10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b="0" i="0" kern="1200" dirty="0" err="1" smtClean="0">
            <a:solidFill>
              <a:schemeClr val="bg1"/>
            </a:solidFill>
            <a:effectLst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presentação1" id="{D64CA101-ADB0-4D7D-9B00-3E6263E32A9B}" vid="{40BB783C-58F0-496F-A655-72E8CD32BF7F}"/>
    </a:ext>
  </a:extLst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434054DF-1CE5-47ED-8C93-F19FF652BA60}"/>
    </a:ext>
  </a:extLst>
</a:theme>
</file>

<file path=ppt/theme/theme3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465F57AF-47DF-428F-9730-3B8A4C4819C3}"/>
    </a:ext>
  </a:extLst>
</a:theme>
</file>

<file path=ppt/theme/theme4.xml><?xml version="1.0" encoding="utf-8"?>
<a:theme xmlns:a="http://schemas.openxmlformats.org/drawingml/2006/main" name="2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EE73307E-FAC4-475E-9F78-75CC45D4F425}"/>
    </a:ext>
  </a:extLst>
</a:theme>
</file>

<file path=ppt/theme/theme5.xml><?xml version="1.0" encoding="utf-8"?>
<a:theme xmlns:a="http://schemas.openxmlformats.org/drawingml/2006/main" name="3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EAF1B9C0-047F-492E-9138-396CC9F13692}"/>
    </a:ext>
  </a:extLst>
</a:theme>
</file>

<file path=ppt/theme/theme6.xml><?xml version="1.0" encoding="utf-8"?>
<a:theme xmlns:a="http://schemas.openxmlformats.org/drawingml/2006/main" name="4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BD82401E-1042-4DFC-AEBF-E563FB709B8B}"/>
    </a:ext>
  </a:extLst>
</a:theme>
</file>

<file path=ppt/theme/theme7.xml><?xml version="1.0" encoding="utf-8"?>
<a:theme xmlns:a="http://schemas.openxmlformats.org/drawingml/2006/main" name="5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C1591972-1FD1-4F98-B7DF-14A0E5FFB3C7}"/>
    </a:ext>
  </a:extLst>
</a:theme>
</file>

<file path=ppt/theme/theme8.xml><?xml version="1.0" encoding="utf-8"?>
<a:theme xmlns:a="http://schemas.openxmlformats.org/drawingml/2006/main" name="6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20B4F884-FA59-43F5-854F-D12D32652428}"/>
    </a:ext>
  </a:extLst>
</a:theme>
</file>

<file path=ppt/theme/theme9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FC57F08E5ADE4AB240EAE14A5CBC5E" ma:contentTypeVersion="13" ma:contentTypeDescription="Utwórz nowy dokument." ma:contentTypeScope="" ma:versionID="9d572b44787b957d9be7759f6638e65b">
  <xsd:schema xmlns:xsd="http://www.w3.org/2001/XMLSchema" xmlns:xs="http://www.w3.org/2001/XMLSchema" xmlns:p="http://schemas.microsoft.com/office/2006/metadata/properties" xmlns:ns2="bb94341c-0751-4c25-ac37-764b23d88d5f" xmlns:ns3="9e07f295-582f-4243-8d55-9cfd42c99c89" targetNamespace="http://schemas.microsoft.com/office/2006/metadata/properties" ma:root="true" ma:fieldsID="0e8d265df8463b9588d942abec6d73b7" ns2:_="" ns3:_="">
    <xsd:import namespace="bb94341c-0751-4c25-ac37-764b23d88d5f"/>
    <xsd:import namespace="9e07f295-582f-4243-8d55-9cfd42c99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4341c-0751-4c25-ac37-764b23d88d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Tagi obrazów" ma:readOnly="false" ma:fieldId="{5cf76f15-5ced-4ddc-b409-7134ff3c332f}" ma:taxonomyMulti="true" ma:sspId="47c37ba9-8bf5-4ed0-9eb2-e955424955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7f295-582f-4243-8d55-9cfd42c99c8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a4358bc-398a-4f3b-8f87-f77e46869582}" ma:internalName="TaxCatchAll" ma:showField="CatchAllData" ma:web="9e07f295-582f-4243-8d55-9cfd42c99c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07f295-582f-4243-8d55-9cfd42c99c89" xsi:nil="true"/>
    <lcf76f155ced4ddcb4097134ff3c332f xmlns="bb94341c-0751-4c25-ac37-764b23d88d5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05961C-0AC7-479C-AA32-B8BF8B3C4E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FEEFD6-DADB-4364-BFE0-F1F150BAC2D1}"/>
</file>

<file path=customXml/itemProps3.xml><?xml version="1.0" encoding="utf-8"?>
<ds:datastoreItem xmlns:ds="http://schemas.openxmlformats.org/officeDocument/2006/customXml" ds:itemID="{E2C86036-9318-4820-9CF1-82E6E5C5D6F9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bb94341c-0751-4c25-ac37-764b23d88d5f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e07f295-582f-4243-8d55-9cfd42c99c8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DESIRE - Presentation Proposal</Template>
  <TotalTime>11</TotalTime>
  <Words>372</Words>
  <Application>Microsoft Office PowerPoint</Application>
  <PresentationFormat>Panoramiczny</PresentationFormat>
  <Paragraphs>78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10</vt:i4>
      </vt:variant>
      <vt:variant>
        <vt:lpstr>Tytuły slajdów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7_Modelo de apresentação personalizado</vt:lpstr>
      <vt:lpstr>Modelo de apresentação personalizado</vt:lpstr>
      <vt:lpstr>1_Modelo de apresentação personalizado</vt:lpstr>
      <vt:lpstr>2_Modelo de apresentação personalizado</vt:lpstr>
      <vt:lpstr>3_Modelo de apresentação personalizado</vt:lpstr>
      <vt:lpstr>4_Modelo de apresentação personalizado</vt:lpstr>
      <vt:lpstr>5_Modelo de apresentação personalizado</vt:lpstr>
      <vt:lpstr>6_Modelo de apresentação personalizado</vt:lpstr>
      <vt:lpstr>1_Tema do Office</vt:lpstr>
      <vt:lpstr>2_Tema do Office</vt:lpstr>
      <vt:lpstr>Prezentacja programu PowerPoint</vt:lpstr>
      <vt:lpstr>Cele osobistych planów działania</vt:lpstr>
      <vt:lpstr>Analiza problemu</vt:lpstr>
      <vt:lpstr>Wyznaczanie sobie celów</vt:lpstr>
      <vt:lpstr>   Zabezpieczanie zasobów</vt:lpstr>
      <vt:lpstr>Wybór odpowiednich strategii</vt:lpstr>
      <vt:lpstr>Awaryjne sytuacje</vt:lpstr>
      <vt:lpstr>Rozpoczęcie wdrożenia</vt:lpstr>
      <vt:lpstr>Cykl PDCA</vt:lpstr>
      <vt:lpstr>Dziękujemy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carinadantas</dc:creator>
  <cp:keywords>, docId:D196000CECE27A1C24E4F948D8AB3978</cp:keywords>
  <cp:lastModifiedBy>Agnieszka Ciesla</cp:lastModifiedBy>
  <cp:revision>140</cp:revision>
  <cp:lastPrinted>2021-06-09T14:04:19Z</cp:lastPrinted>
  <dcterms:created xsi:type="dcterms:W3CDTF">2021-02-16T17:24:47Z</dcterms:created>
  <dcterms:modified xsi:type="dcterms:W3CDTF">2023-02-06T23:57:26Z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0x01010055FC57F08E5ADE4AB240EAE14A5CBC5E</vt:lpwstr>
  </property>
  <property fmtid="{D5CDD505-2E9C-101B-9397-08002B2CF9AE}" pid="3" name="MediaServiceImageTags">
    <vt:lpwstr/>
  </property>
</Properties>
</file>