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50" r:id="rId5"/>
    <p:sldMasterId id="2147483662" r:id="rId6"/>
    <p:sldMasterId id="2147483674" r:id="rId7"/>
    <p:sldMasterId id="2147483676" r:id="rId8"/>
    <p:sldMasterId id="2147483678" r:id="rId9"/>
    <p:sldMasterId id="2147483680" r:id="rId10"/>
    <p:sldMasterId id="2147483683" r:id="rId11"/>
    <p:sldMasterId id="2147483698" r:id="rId12"/>
    <p:sldMasterId id="2147483710" r:id="rId13"/>
  </p:sldMasterIdLst>
  <p:notesMasterIdLst>
    <p:notesMasterId r:id="rId24"/>
  </p:notesMasterIdLst>
  <p:sldIdLst>
    <p:sldId id="256" r:id="rId14"/>
    <p:sldId id="269" r:id="rId15"/>
    <p:sldId id="277" r:id="rId16"/>
    <p:sldId id="276" r:id="rId17"/>
    <p:sldId id="270" r:id="rId18"/>
    <p:sldId id="271" r:id="rId19"/>
    <p:sldId id="272" r:id="rId20"/>
    <p:sldId id="275" r:id="rId21"/>
    <p:sldId id="278" r:id="rId22"/>
    <p:sldId id="274" r:id="rId23"/>
  </p:sldIdLst>
  <p:sldSz cx="12192000" cy="6858000"/>
  <p:notesSz cx="6888163" cy="100203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AFD232-30AA-C6F8-0451-8DBDF9D2E88B}" name="carinadantas" initials="ca" userId="S::carinadantas_shine2.eu#ext#@afedemyeu.onmicrosoft.com::3e73d88c-79d0-4400-b4fc-3bc6ae153dad" providerId="AD"/>
  <p188:author id="{4DBD05A0-9FAA-10D4-302E-81EE4D338BDB}" name="Hoof, J. van" initials="Hv" userId="S::j.vanhoof_hhs.nl#ext#@afedemyeu.onmicrosoft.com::b18e227e-5873-4690-8cb9-9f8f1c2a1d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2CB"/>
    <a:srgbClr val="13AFBC"/>
    <a:srgbClr val="138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5387C-FFCF-22F0-2EB1-EB57720CBEE8}" v="21" dt="2021-11-30T14:39:25.361"/>
    <p1510:client id="{66AE3994-A0D8-5FAE-E8C0-EF753F24807C}" v="2" dt="2021-12-06T11:55:47.246"/>
    <p1510:client id="{BCF7A129-3A42-42FD-AA2D-A2E7990E02CE}" v="20" dt="2022-12-31T12:55:14.898"/>
    <p1510:client id="{CA3C2510-DA8C-47B4-AF79-D66C0421B158}" v="1" dt="2022-12-13T20:39:28.947"/>
    <p1510:client id="{CFBCDE95-80D8-41DF-BF98-3234C9FBFA0A}" v="8" dt="2022-11-01T09:05:07.379"/>
    <p1510:client id="{EA416BFD-5264-4A54-9DC8-2CC330966150}" v="3" dt="2022-12-30T13:36:16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" userId="S::eckert_isis-sozialforschung.de#ext#@afedemyeu.onmicrosoft.com::e966301e-07d7-4e10-8fe6-73f3450e73d1" providerId="AD" clId="Web-{BCF7A129-3A42-42FD-AA2D-A2E7990E02CE}"/>
    <pc:docChg chg="modSld">
      <pc:chgData name="Jana" userId="S::eckert_isis-sozialforschung.de#ext#@afedemyeu.onmicrosoft.com::e966301e-07d7-4e10-8fe6-73f3450e73d1" providerId="AD" clId="Web-{BCF7A129-3A42-42FD-AA2D-A2E7990E02CE}" dt="2022-12-31T12:55:14.898" v="16" actId="20577"/>
      <pc:docMkLst>
        <pc:docMk/>
      </pc:docMkLst>
      <pc:sldChg chg="modSp">
        <pc:chgData name="Jana" userId="S::eckert_isis-sozialforschung.de#ext#@afedemyeu.onmicrosoft.com::e966301e-07d7-4e10-8fe6-73f3450e73d1" providerId="AD" clId="Web-{BCF7A129-3A42-42FD-AA2D-A2E7990E02CE}" dt="2022-12-31T12:55:14.898" v="16" actId="20577"/>
        <pc:sldMkLst>
          <pc:docMk/>
          <pc:sldMk cId="3927989691" sldId="276"/>
        </pc:sldMkLst>
        <pc:spChg chg="mod">
          <ac:chgData name="Jana" userId="S::eckert_isis-sozialforschung.de#ext#@afedemyeu.onmicrosoft.com::e966301e-07d7-4e10-8fe6-73f3450e73d1" providerId="AD" clId="Web-{BCF7A129-3A42-42FD-AA2D-A2E7990E02CE}" dt="2022-12-31T12:55:14.898" v="16" actId="20577"/>
          <ac:spMkLst>
            <pc:docMk/>
            <pc:sldMk cId="3927989691" sldId="276"/>
            <ac:spMk id="16" creationId="{C49DD2EC-272A-48F5-BFCA-BA017F5C7E07}"/>
          </ac:spMkLst>
        </pc:spChg>
      </pc:sldChg>
    </pc:docChg>
  </pc:docChgLst>
  <pc:docChgLst>
    <pc:chgData name="Hoof, J. van" userId="S::j.vanhoof_hhs.nl#ext#@afedemyeu.onmicrosoft.com::b18e227e-5873-4690-8cb9-9f8f1c2a1dc6" providerId="AD" clId="Web-{4795387C-FFCF-22F0-2EB1-EB57720CBEE8}"/>
    <pc:docChg chg="mod modSld">
      <pc:chgData name="Hoof, J. van" userId="S::j.vanhoof_hhs.nl#ext#@afedemyeu.onmicrosoft.com::b18e227e-5873-4690-8cb9-9f8f1c2a1dc6" providerId="AD" clId="Web-{4795387C-FFCF-22F0-2EB1-EB57720CBEE8}" dt="2021-11-30T14:39:25.361" v="20"/>
      <pc:docMkLst>
        <pc:docMk/>
      </pc:docMkLst>
      <pc:sldChg chg="addCm modCm">
        <pc:chgData name="Hoof, J. van" userId="S::j.vanhoof_hhs.nl#ext#@afedemyeu.onmicrosoft.com::b18e227e-5873-4690-8cb9-9f8f1c2a1dc6" providerId="AD" clId="Web-{4795387C-FFCF-22F0-2EB1-EB57720CBEE8}" dt="2021-11-30T14:39:25.361" v="20"/>
        <pc:sldMkLst>
          <pc:docMk/>
          <pc:sldMk cId="1685154380" sldId="272"/>
        </pc:sldMkLst>
      </pc:sldChg>
      <pc:sldChg chg="modSp">
        <pc:chgData name="Hoof, J. van" userId="S::j.vanhoof_hhs.nl#ext#@afedemyeu.onmicrosoft.com::b18e227e-5873-4690-8cb9-9f8f1c2a1dc6" providerId="AD" clId="Web-{4795387C-FFCF-22F0-2EB1-EB57720CBEE8}" dt="2021-11-30T14:37:50.265" v="17" actId="20577"/>
        <pc:sldMkLst>
          <pc:docMk/>
          <pc:sldMk cId="2384796415" sldId="277"/>
        </pc:sldMkLst>
        <pc:spChg chg="mod">
          <ac:chgData name="Hoof, J. van" userId="S::j.vanhoof_hhs.nl#ext#@afedemyeu.onmicrosoft.com::b18e227e-5873-4690-8cb9-9f8f1c2a1dc6" providerId="AD" clId="Web-{4795387C-FFCF-22F0-2EB1-EB57720CBEE8}" dt="2021-11-30T14:37:50.265" v="17" actId="20577"/>
          <ac:spMkLst>
            <pc:docMk/>
            <pc:sldMk cId="2384796415" sldId="277"/>
            <ac:spMk id="16" creationId="{C49DD2EC-272A-48F5-BFCA-BA017F5C7E07}"/>
          </ac:spMkLst>
        </pc:spChg>
      </pc:sldChg>
    </pc:docChg>
  </pc:docChgLst>
  <pc:docChgLst>
    <pc:chgData name="Jana" userId="S::eckert_isis-sozialforschung.de#ext#@afedemyeu.onmicrosoft.com::e966301e-07d7-4e10-8fe6-73f3450e73d1" providerId="AD" clId="Web-{CFBCDE95-80D8-41DF-BF98-3234C9FBFA0A}"/>
    <pc:docChg chg="modSld">
      <pc:chgData name="Jana" userId="S::eckert_isis-sozialforschung.de#ext#@afedemyeu.onmicrosoft.com::e966301e-07d7-4e10-8fe6-73f3450e73d1" providerId="AD" clId="Web-{CFBCDE95-80D8-41DF-BF98-3234C9FBFA0A}" dt="2022-11-01T09:05:07.379" v="3" actId="20577"/>
      <pc:docMkLst>
        <pc:docMk/>
      </pc:docMkLst>
      <pc:sldChg chg="modSp">
        <pc:chgData name="Jana" userId="S::eckert_isis-sozialforschung.de#ext#@afedemyeu.onmicrosoft.com::e966301e-07d7-4e10-8fe6-73f3450e73d1" providerId="AD" clId="Web-{CFBCDE95-80D8-41DF-BF98-3234C9FBFA0A}" dt="2022-11-01T09:04:55.191" v="1" actId="20577"/>
        <pc:sldMkLst>
          <pc:docMk/>
          <pc:sldMk cId="751455840" sldId="275"/>
        </pc:sldMkLst>
        <pc:spChg chg="mod">
          <ac:chgData name="Jana" userId="S::eckert_isis-sozialforschung.de#ext#@afedemyeu.onmicrosoft.com::e966301e-07d7-4e10-8fe6-73f3450e73d1" providerId="AD" clId="Web-{CFBCDE95-80D8-41DF-BF98-3234C9FBFA0A}" dt="2022-11-01T09:04:55.191" v="1" actId="20577"/>
          <ac:spMkLst>
            <pc:docMk/>
            <pc:sldMk cId="751455840" sldId="275"/>
            <ac:spMk id="5" creationId="{209BBC23-514C-446E-8FBF-B2CAE807AFD3}"/>
          </ac:spMkLst>
        </pc:spChg>
      </pc:sldChg>
      <pc:sldChg chg="modSp">
        <pc:chgData name="Jana" userId="S::eckert_isis-sozialforschung.de#ext#@afedemyeu.onmicrosoft.com::e966301e-07d7-4e10-8fe6-73f3450e73d1" providerId="AD" clId="Web-{CFBCDE95-80D8-41DF-BF98-3234C9FBFA0A}" dt="2022-11-01T09:05:07.379" v="3" actId="20577"/>
        <pc:sldMkLst>
          <pc:docMk/>
          <pc:sldMk cId="2610004119" sldId="278"/>
        </pc:sldMkLst>
        <pc:spChg chg="mod">
          <ac:chgData name="Jana" userId="S::eckert_isis-sozialforschung.de#ext#@afedemyeu.onmicrosoft.com::e966301e-07d7-4e10-8fe6-73f3450e73d1" providerId="AD" clId="Web-{CFBCDE95-80D8-41DF-BF98-3234C9FBFA0A}" dt="2022-11-01T09:05:07.379" v="3" actId="20577"/>
          <ac:spMkLst>
            <pc:docMk/>
            <pc:sldMk cId="2610004119" sldId="278"/>
            <ac:spMk id="14" creationId="{B4189783-F5A0-40B7-A447-E4E5CD2DAB95}"/>
          </ac:spMkLst>
        </pc:spChg>
      </pc:sldChg>
    </pc:docChg>
  </pc:docChgLst>
  <pc:docChgLst>
    <pc:chgData name="Jana" userId="S::eckert_isis-sozialforschung.de#ext#@afedemyeu.onmicrosoft.com::e966301e-07d7-4e10-8fe6-73f3450e73d1" providerId="AD" clId="Web-{EA416BFD-5264-4A54-9DC8-2CC330966150}"/>
    <pc:docChg chg="modSld">
      <pc:chgData name="Jana" userId="S::eckert_isis-sozialforschung.de#ext#@afedemyeu.onmicrosoft.com::e966301e-07d7-4e10-8fe6-73f3450e73d1" providerId="AD" clId="Web-{EA416BFD-5264-4A54-9DC8-2CC330966150}" dt="2022-12-30T13:36:16.045" v="2" actId="20577"/>
      <pc:docMkLst>
        <pc:docMk/>
      </pc:docMkLst>
      <pc:sldChg chg="modSp">
        <pc:chgData name="Jana" userId="S::eckert_isis-sozialforschung.de#ext#@afedemyeu.onmicrosoft.com::e966301e-07d7-4e10-8fe6-73f3450e73d1" providerId="AD" clId="Web-{EA416BFD-5264-4A54-9DC8-2CC330966150}" dt="2022-12-30T13:36:16.045" v="2" actId="20577"/>
        <pc:sldMkLst>
          <pc:docMk/>
          <pc:sldMk cId="1685154380" sldId="272"/>
        </pc:sldMkLst>
        <pc:spChg chg="mod">
          <ac:chgData name="Jana" userId="S::eckert_isis-sozialforschung.de#ext#@afedemyeu.onmicrosoft.com::e966301e-07d7-4e10-8fe6-73f3450e73d1" providerId="AD" clId="Web-{EA416BFD-5264-4A54-9DC8-2CC330966150}" dt="2022-12-30T13:36:16.045" v="2" actId="20577"/>
          <ac:spMkLst>
            <pc:docMk/>
            <pc:sldMk cId="1685154380" sldId="272"/>
            <ac:spMk id="4" creationId="{1A009888-B3B1-47BA-BF69-6F172DBB8F84}"/>
          </ac:spMkLst>
        </pc:spChg>
      </pc:sldChg>
    </pc:docChg>
  </pc:docChgLst>
  <pc:docChgLst>
    <pc:chgData name="Jana" userId="S::eckert_isis-sozialforschung.de#ext#@afedemyeu.onmicrosoft.com::e966301e-07d7-4e10-8fe6-73f3450e73d1" providerId="AD" clId="Web-{CA3C2510-DA8C-47B4-AF79-D66C0421B158}"/>
    <pc:docChg chg="">
      <pc:chgData name="Jana" userId="S::eckert_isis-sozialforschung.de#ext#@afedemyeu.onmicrosoft.com::e966301e-07d7-4e10-8fe6-73f3450e73d1" providerId="AD" clId="Web-{CA3C2510-DA8C-47B4-AF79-D66C0421B158}" dt="2022-12-13T20:39:28.947" v="0"/>
      <pc:docMkLst>
        <pc:docMk/>
      </pc:docMkLst>
      <pc:sldChg chg="delCm">
        <pc:chgData name="Jana" userId="S::eckert_isis-sozialforschung.de#ext#@afedemyeu.onmicrosoft.com::e966301e-07d7-4e10-8fe6-73f3450e73d1" providerId="AD" clId="Web-{CA3C2510-DA8C-47B4-AF79-D66C0421B158}" dt="2022-12-13T20:39:28.947" v="0"/>
        <pc:sldMkLst>
          <pc:docMk/>
          <pc:sldMk cId="1685154380" sldId="272"/>
        </pc:sldMkLst>
      </pc:sldChg>
    </pc:docChg>
  </pc:docChgLst>
  <pc:docChgLst>
    <pc:chgData clId="Web-{BCF7A129-3A42-42FD-AA2D-A2E7990E02CE}"/>
    <pc:docChg chg="modSld">
      <pc:chgData name="" userId="" providerId="" clId="Web-{BCF7A129-3A42-42FD-AA2D-A2E7990E02CE}" dt="2022-12-31T12:54:20.427" v="2" actId="20577"/>
      <pc:docMkLst>
        <pc:docMk/>
      </pc:docMkLst>
      <pc:sldChg chg="modSp">
        <pc:chgData name="" userId="" providerId="" clId="Web-{BCF7A129-3A42-42FD-AA2D-A2E7990E02CE}" dt="2022-12-31T12:54:20.427" v="2" actId="20577"/>
        <pc:sldMkLst>
          <pc:docMk/>
          <pc:sldMk cId="3927989691" sldId="276"/>
        </pc:sldMkLst>
        <pc:spChg chg="mod">
          <ac:chgData name="" userId="" providerId="" clId="Web-{BCF7A129-3A42-42FD-AA2D-A2E7990E02CE}" dt="2022-12-31T12:54:20.427" v="2" actId="20577"/>
          <ac:spMkLst>
            <pc:docMk/>
            <pc:sldMk cId="3927989691" sldId="276"/>
            <ac:spMk id="16" creationId="{C49DD2EC-272A-48F5-BFCA-BA017F5C7E07}"/>
          </ac:spMkLst>
        </pc:spChg>
      </pc:sldChg>
    </pc:docChg>
  </pc:docChgLst>
  <pc:docChgLst>
    <pc:chgData name="carinadantas" userId="S::carinadantas_shine2.eu#ext#@afedemyeu.onmicrosoft.com::3e73d88c-79d0-4400-b4fc-3bc6ae153dad" providerId="AD" clId="Web-{66AE3994-A0D8-5FAE-E8C0-EF753F24807C}"/>
    <pc:docChg chg="mod">
      <pc:chgData name="carinadantas" userId="S::carinadantas_shine2.eu#ext#@afedemyeu.onmicrosoft.com::3e73d88c-79d0-4400-b4fc-3bc6ae153dad" providerId="AD" clId="Web-{66AE3994-A0D8-5FAE-E8C0-EF753F24807C}" dt="2021-12-06T11:55:47.246" v="1"/>
      <pc:docMkLst>
        <pc:docMk/>
      </pc:docMkLst>
      <pc:sldChg chg="modCm">
        <pc:chgData name="carinadantas" userId="S::carinadantas_shine2.eu#ext#@afedemyeu.onmicrosoft.com::3e73d88c-79d0-4400-b4fc-3bc6ae153dad" providerId="AD" clId="Web-{66AE3994-A0D8-5FAE-E8C0-EF753F24807C}" dt="2021-12-06T11:55:47.246" v="1"/>
        <pc:sldMkLst>
          <pc:docMk/>
          <pc:sldMk cId="1685154380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70513-86EB-49AC-9600-EC4677CDE9C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0F479AC-C09D-465B-99AB-EAE8535F33DC}">
      <dgm:prSet phldrT="[Text]"/>
      <dgm:spPr>
        <a:solidFill>
          <a:srgbClr val="FFC000"/>
        </a:solidFill>
      </dgm:spPr>
      <dgm:t>
        <a:bodyPr/>
        <a:lstStyle/>
        <a:p>
          <a:pPr algn="ctr"/>
          <a:r>
            <a:rPr lang="de-DE" dirty="0">
              <a:solidFill>
                <a:schemeClr val="tx1"/>
              </a:solidFill>
            </a:rPr>
            <a:t>PLAN</a:t>
          </a:r>
        </a:p>
      </dgm:t>
    </dgm:pt>
    <dgm:pt modelId="{3AFE3AD9-0360-4F34-AA38-5B36E0A11348}" type="parTrans" cxnId="{EB0DA7E2-3BC2-4620-BDB1-5775333CCFDA}">
      <dgm:prSet/>
      <dgm:spPr/>
      <dgm:t>
        <a:bodyPr/>
        <a:lstStyle/>
        <a:p>
          <a:pPr algn="ctr"/>
          <a:endParaRPr lang="de-DE"/>
        </a:p>
      </dgm:t>
    </dgm:pt>
    <dgm:pt modelId="{111F1AEC-B5F6-4709-BBAE-F8EB9D5E2E92}" type="sibTrans" cxnId="{EB0DA7E2-3BC2-4620-BDB1-5775333CCFDA}">
      <dgm:prSet/>
      <dgm:spPr/>
      <dgm:t>
        <a:bodyPr/>
        <a:lstStyle/>
        <a:p>
          <a:pPr algn="ctr"/>
          <a:endParaRPr lang="de-DE"/>
        </a:p>
      </dgm:t>
    </dgm:pt>
    <dgm:pt modelId="{488C835F-D295-4E02-B3D8-73CE82BF8D71}">
      <dgm:prSet phldrT="[Text]"/>
      <dgm:spPr>
        <a:solidFill>
          <a:schemeClr val="accent3"/>
        </a:solidFill>
      </dgm:spPr>
      <dgm:t>
        <a:bodyPr/>
        <a:lstStyle/>
        <a:p>
          <a:pPr algn="ctr"/>
          <a:r>
            <a:rPr lang="de-DE" dirty="0">
              <a:solidFill>
                <a:schemeClr val="tx1"/>
              </a:solidFill>
            </a:rPr>
            <a:t>DO</a:t>
          </a:r>
        </a:p>
      </dgm:t>
    </dgm:pt>
    <dgm:pt modelId="{43AB0266-1126-433A-A845-82601168A878}" type="parTrans" cxnId="{6BE6164B-BFB4-4F4F-A211-EB4E10F14B87}">
      <dgm:prSet/>
      <dgm:spPr/>
      <dgm:t>
        <a:bodyPr/>
        <a:lstStyle/>
        <a:p>
          <a:pPr algn="ctr"/>
          <a:endParaRPr lang="de-DE"/>
        </a:p>
      </dgm:t>
    </dgm:pt>
    <dgm:pt modelId="{7DDC69C1-4F19-4FD3-AAAD-52CDD4ABDF21}" type="sibTrans" cxnId="{6BE6164B-BFB4-4F4F-A211-EB4E10F14B87}">
      <dgm:prSet/>
      <dgm:spPr/>
      <dgm:t>
        <a:bodyPr/>
        <a:lstStyle/>
        <a:p>
          <a:pPr algn="ctr"/>
          <a:endParaRPr lang="de-DE"/>
        </a:p>
      </dgm:t>
    </dgm:pt>
    <dgm:pt modelId="{DEDEF82F-6B2E-48B7-98D8-85A1CD1306A9}">
      <dgm:prSet phldrT="[Text]"/>
      <dgm:spPr>
        <a:solidFill>
          <a:schemeClr val="accent2"/>
        </a:solidFill>
      </dgm:spPr>
      <dgm:t>
        <a:bodyPr/>
        <a:lstStyle/>
        <a:p>
          <a:pPr algn="ctr"/>
          <a:r>
            <a:rPr lang="de-DE" dirty="0">
              <a:solidFill>
                <a:schemeClr val="tx1"/>
              </a:solidFill>
            </a:rPr>
            <a:t>CHECK</a:t>
          </a:r>
        </a:p>
      </dgm:t>
    </dgm:pt>
    <dgm:pt modelId="{F391B848-0FFD-464B-AB95-5DEF68325F25}" type="parTrans" cxnId="{DFC3A4A7-72AC-433F-87F1-06E68340C258}">
      <dgm:prSet/>
      <dgm:spPr/>
      <dgm:t>
        <a:bodyPr/>
        <a:lstStyle/>
        <a:p>
          <a:pPr algn="ctr"/>
          <a:endParaRPr lang="de-DE"/>
        </a:p>
      </dgm:t>
    </dgm:pt>
    <dgm:pt modelId="{4DCCFFDA-0527-4B31-8D81-2FDFE61F6EE2}" type="sibTrans" cxnId="{DFC3A4A7-72AC-433F-87F1-06E68340C258}">
      <dgm:prSet/>
      <dgm:spPr/>
      <dgm:t>
        <a:bodyPr/>
        <a:lstStyle/>
        <a:p>
          <a:pPr algn="ctr"/>
          <a:endParaRPr lang="de-DE"/>
        </a:p>
      </dgm:t>
    </dgm:pt>
    <dgm:pt modelId="{EBDBE51C-525C-4319-989C-17D226D7F6B0}">
      <dgm:prSet phldrT="[Text]"/>
      <dgm:spPr/>
      <dgm:t>
        <a:bodyPr/>
        <a:lstStyle/>
        <a:p>
          <a:pPr algn="ctr"/>
          <a:r>
            <a:rPr lang="de-DE" dirty="0">
              <a:solidFill>
                <a:schemeClr val="tx1"/>
              </a:solidFill>
            </a:rPr>
            <a:t>ACT</a:t>
          </a:r>
        </a:p>
      </dgm:t>
    </dgm:pt>
    <dgm:pt modelId="{A2534F6F-BC10-4508-98E2-82D09863FE54}" type="parTrans" cxnId="{73F451DA-AC85-4A4D-8B04-B16527DD0BF3}">
      <dgm:prSet/>
      <dgm:spPr/>
      <dgm:t>
        <a:bodyPr/>
        <a:lstStyle/>
        <a:p>
          <a:pPr algn="ctr"/>
          <a:endParaRPr lang="de-DE"/>
        </a:p>
      </dgm:t>
    </dgm:pt>
    <dgm:pt modelId="{BF1EC40C-6789-4740-B2DE-EFD544897CD3}" type="sibTrans" cxnId="{73F451DA-AC85-4A4D-8B04-B16527DD0BF3}">
      <dgm:prSet/>
      <dgm:spPr/>
      <dgm:t>
        <a:bodyPr/>
        <a:lstStyle/>
        <a:p>
          <a:pPr algn="ctr"/>
          <a:endParaRPr lang="de-DE"/>
        </a:p>
      </dgm:t>
    </dgm:pt>
    <dgm:pt modelId="{EBFE6E8D-635A-42CD-A4F2-6007DE47CF08}" type="pres">
      <dgm:prSet presAssocID="{C3D70513-86EB-49AC-9600-EC4677CDE9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9F6920E-2FAF-4ABC-9B0C-E0F8DB1AE5F1}" type="pres">
      <dgm:prSet presAssocID="{C3D70513-86EB-49AC-9600-EC4677CDE9C8}" presName="children" presStyleCnt="0"/>
      <dgm:spPr/>
    </dgm:pt>
    <dgm:pt modelId="{0D010646-8790-4505-A54A-992D2FC57A6B}" type="pres">
      <dgm:prSet presAssocID="{C3D70513-86EB-49AC-9600-EC4677CDE9C8}" presName="childPlaceholder" presStyleCnt="0"/>
      <dgm:spPr/>
    </dgm:pt>
    <dgm:pt modelId="{FF241921-5006-494D-A699-1D9FBAD65091}" type="pres">
      <dgm:prSet presAssocID="{C3D70513-86EB-49AC-9600-EC4677CDE9C8}" presName="circle" presStyleCnt="0"/>
      <dgm:spPr/>
    </dgm:pt>
    <dgm:pt modelId="{4AB07E73-D7B1-4977-96FE-01198E0D4AA8}" type="pres">
      <dgm:prSet presAssocID="{C3D70513-86EB-49AC-9600-EC4677CDE9C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3D99E22-8136-466B-A695-3E57F3EF6D88}" type="pres">
      <dgm:prSet presAssocID="{C3D70513-86EB-49AC-9600-EC4677CDE9C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BBC1D0A-1B6C-446F-AFFF-631F0B19A002}" type="pres">
      <dgm:prSet presAssocID="{C3D70513-86EB-49AC-9600-EC4677CDE9C8}" presName="quadrant3" presStyleLbl="node1" presStyleIdx="2" presStyleCnt="4" custLinFactNeighborX="-1346" custLinFactNeighborY="-673">
        <dgm:presLayoutVars>
          <dgm:chMax val="1"/>
          <dgm:bulletEnabled val="1"/>
        </dgm:presLayoutVars>
      </dgm:prSet>
      <dgm:spPr/>
    </dgm:pt>
    <dgm:pt modelId="{D15340D1-E7CE-4CEA-A206-2CC78382A5CC}" type="pres">
      <dgm:prSet presAssocID="{C3D70513-86EB-49AC-9600-EC4677CDE9C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9D58375-C52C-4EB4-9E6D-D03F00A9C8F6}" type="pres">
      <dgm:prSet presAssocID="{C3D70513-86EB-49AC-9600-EC4677CDE9C8}" presName="quadrantPlaceholder" presStyleCnt="0"/>
      <dgm:spPr/>
    </dgm:pt>
    <dgm:pt modelId="{565CE593-844A-4BD3-8946-6AAB73C9A5B7}" type="pres">
      <dgm:prSet presAssocID="{C3D70513-86EB-49AC-9600-EC4677CDE9C8}" presName="center1" presStyleLbl="fgShp" presStyleIdx="0" presStyleCnt="2"/>
      <dgm:spPr/>
    </dgm:pt>
    <dgm:pt modelId="{145E4035-2F4D-4F86-8430-6B811A4F7760}" type="pres">
      <dgm:prSet presAssocID="{C3D70513-86EB-49AC-9600-EC4677CDE9C8}" presName="center2" presStyleLbl="fgShp" presStyleIdx="1" presStyleCnt="2"/>
      <dgm:spPr/>
    </dgm:pt>
  </dgm:ptLst>
  <dgm:cxnLst>
    <dgm:cxn modelId="{6BE6164B-BFB4-4F4F-A211-EB4E10F14B87}" srcId="{C3D70513-86EB-49AC-9600-EC4677CDE9C8}" destId="{488C835F-D295-4E02-B3D8-73CE82BF8D71}" srcOrd="1" destOrd="0" parTransId="{43AB0266-1126-433A-A845-82601168A878}" sibTransId="{7DDC69C1-4F19-4FD3-AAAD-52CDD4ABDF21}"/>
    <dgm:cxn modelId="{C2C25E8F-79B8-4F49-B7D1-232EF1C68462}" type="presOf" srcId="{EBDBE51C-525C-4319-989C-17D226D7F6B0}" destId="{D15340D1-E7CE-4CEA-A206-2CC78382A5CC}" srcOrd="0" destOrd="0" presId="urn:microsoft.com/office/officeart/2005/8/layout/cycle4"/>
    <dgm:cxn modelId="{AE661E9D-61C7-488A-BE3A-FB981526A8B8}" type="presOf" srcId="{B0F479AC-C09D-465B-99AB-EAE8535F33DC}" destId="{4AB07E73-D7B1-4977-96FE-01198E0D4AA8}" srcOrd="0" destOrd="0" presId="urn:microsoft.com/office/officeart/2005/8/layout/cycle4"/>
    <dgm:cxn modelId="{BF26C1A2-942A-43BC-80AA-F0E028684734}" type="presOf" srcId="{488C835F-D295-4E02-B3D8-73CE82BF8D71}" destId="{13D99E22-8136-466B-A695-3E57F3EF6D88}" srcOrd="0" destOrd="0" presId="urn:microsoft.com/office/officeart/2005/8/layout/cycle4"/>
    <dgm:cxn modelId="{DFC3A4A7-72AC-433F-87F1-06E68340C258}" srcId="{C3D70513-86EB-49AC-9600-EC4677CDE9C8}" destId="{DEDEF82F-6B2E-48B7-98D8-85A1CD1306A9}" srcOrd="2" destOrd="0" parTransId="{F391B848-0FFD-464B-AB95-5DEF68325F25}" sibTransId="{4DCCFFDA-0527-4B31-8D81-2FDFE61F6EE2}"/>
    <dgm:cxn modelId="{AC2970A9-9241-4F4A-9316-B90469EAEF07}" type="presOf" srcId="{C3D70513-86EB-49AC-9600-EC4677CDE9C8}" destId="{EBFE6E8D-635A-42CD-A4F2-6007DE47CF08}" srcOrd="0" destOrd="0" presId="urn:microsoft.com/office/officeart/2005/8/layout/cycle4"/>
    <dgm:cxn modelId="{73F451DA-AC85-4A4D-8B04-B16527DD0BF3}" srcId="{C3D70513-86EB-49AC-9600-EC4677CDE9C8}" destId="{EBDBE51C-525C-4319-989C-17D226D7F6B0}" srcOrd="3" destOrd="0" parTransId="{A2534F6F-BC10-4508-98E2-82D09863FE54}" sibTransId="{BF1EC40C-6789-4740-B2DE-EFD544897CD3}"/>
    <dgm:cxn modelId="{CF742CDD-E64F-4F8B-8798-D5918FE8FA6A}" type="presOf" srcId="{DEDEF82F-6B2E-48B7-98D8-85A1CD1306A9}" destId="{1BBC1D0A-1B6C-446F-AFFF-631F0B19A002}" srcOrd="0" destOrd="0" presId="urn:microsoft.com/office/officeart/2005/8/layout/cycle4"/>
    <dgm:cxn modelId="{EB0DA7E2-3BC2-4620-BDB1-5775333CCFDA}" srcId="{C3D70513-86EB-49AC-9600-EC4677CDE9C8}" destId="{B0F479AC-C09D-465B-99AB-EAE8535F33DC}" srcOrd="0" destOrd="0" parTransId="{3AFE3AD9-0360-4F34-AA38-5B36E0A11348}" sibTransId="{111F1AEC-B5F6-4709-BBAE-F8EB9D5E2E92}"/>
    <dgm:cxn modelId="{091CE67B-0F5F-49DF-AD47-63CD0EDFFAD0}" type="presParOf" srcId="{EBFE6E8D-635A-42CD-A4F2-6007DE47CF08}" destId="{E9F6920E-2FAF-4ABC-9B0C-E0F8DB1AE5F1}" srcOrd="0" destOrd="0" presId="urn:microsoft.com/office/officeart/2005/8/layout/cycle4"/>
    <dgm:cxn modelId="{3B8CC7E5-1E12-4C39-A409-006F357D97DA}" type="presParOf" srcId="{E9F6920E-2FAF-4ABC-9B0C-E0F8DB1AE5F1}" destId="{0D010646-8790-4505-A54A-992D2FC57A6B}" srcOrd="0" destOrd="0" presId="urn:microsoft.com/office/officeart/2005/8/layout/cycle4"/>
    <dgm:cxn modelId="{A1744D92-F742-4691-B971-8A7B77A5EAD6}" type="presParOf" srcId="{EBFE6E8D-635A-42CD-A4F2-6007DE47CF08}" destId="{FF241921-5006-494D-A699-1D9FBAD65091}" srcOrd="1" destOrd="0" presId="urn:microsoft.com/office/officeart/2005/8/layout/cycle4"/>
    <dgm:cxn modelId="{7EEC6268-488E-41EC-B381-F50C0CBE06CD}" type="presParOf" srcId="{FF241921-5006-494D-A699-1D9FBAD65091}" destId="{4AB07E73-D7B1-4977-96FE-01198E0D4AA8}" srcOrd="0" destOrd="0" presId="urn:microsoft.com/office/officeart/2005/8/layout/cycle4"/>
    <dgm:cxn modelId="{36F48ACD-9060-498F-B839-D12DCA00BC1B}" type="presParOf" srcId="{FF241921-5006-494D-A699-1D9FBAD65091}" destId="{13D99E22-8136-466B-A695-3E57F3EF6D88}" srcOrd="1" destOrd="0" presId="urn:microsoft.com/office/officeart/2005/8/layout/cycle4"/>
    <dgm:cxn modelId="{EBA34445-13AF-4A0A-83FA-C41D0B651450}" type="presParOf" srcId="{FF241921-5006-494D-A699-1D9FBAD65091}" destId="{1BBC1D0A-1B6C-446F-AFFF-631F0B19A002}" srcOrd="2" destOrd="0" presId="urn:microsoft.com/office/officeart/2005/8/layout/cycle4"/>
    <dgm:cxn modelId="{935B0DB3-CE15-4C70-90E0-4B28F4ABDB55}" type="presParOf" srcId="{FF241921-5006-494D-A699-1D9FBAD65091}" destId="{D15340D1-E7CE-4CEA-A206-2CC78382A5CC}" srcOrd="3" destOrd="0" presId="urn:microsoft.com/office/officeart/2005/8/layout/cycle4"/>
    <dgm:cxn modelId="{2DFDD121-01D7-413C-9D29-52FB72EE2B5E}" type="presParOf" srcId="{FF241921-5006-494D-A699-1D9FBAD65091}" destId="{59D58375-C52C-4EB4-9E6D-D03F00A9C8F6}" srcOrd="4" destOrd="0" presId="urn:microsoft.com/office/officeart/2005/8/layout/cycle4"/>
    <dgm:cxn modelId="{6E19E9B0-8514-45F4-97E4-7DC22F223CD3}" type="presParOf" srcId="{EBFE6E8D-635A-42CD-A4F2-6007DE47CF08}" destId="{565CE593-844A-4BD3-8946-6AAB73C9A5B7}" srcOrd="2" destOrd="0" presId="urn:microsoft.com/office/officeart/2005/8/layout/cycle4"/>
    <dgm:cxn modelId="{8E3775CF-2CAC-46E4-9B36-0196E3B3FA66}" type="presParOf" srcId="{EBFE6E8D-635A-42CD-A4F2-6007DE47CF08}" destId="{145E4035-2F4D-4F86-8430-6B811A4F7760}" srcOrd="3" destOrd="0" presId="urn:microsoft.com/office/officeart/2005/8/layout/cycle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07E73-D7B1-4977-96FE-01198E0D4AA8}">
      <dsp:nvSpPr>
        <dsp:cNvPr id="0" name=""/>
        <dsp:cNvSpPr/>
      </dsp:nvSpPr>
      <dsp:spPr>
        <a:xfrm>
          <a:off x="585313" y="613789"/>
          <a:ext cx="1224351" cy="1224351"/>
        </a:xfrm>
        <a:prstGeom prst="pieWedg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tx1"/>
              </a:solidFill>
            </a:rPr>
            <a:t>PLAN</a:t>
          </a:r>
        </a:p>
      </dsp:txBody>
      <dsp:txXfrm>
        <a:off x="943917" y="972393"/>
        <a:ext cx="865747" cy="865747"/>
      </dsp:txXfrm>
    </dsp:sp>
    <dsp:sp modelId="{13D99E22-8136-466B-A695-3E57F3EF6D88}">
      <dsp:nvSpPr>
        <dsp:cNvPr id="0" name=""/>
        <dsp:cNvSpPr/>
      </dsp:nvSpPr>
      <dsp:spPr>
        <a:xfrm rot="5400000">
          <a:off x="1866217" y="613789"/>
          <a:ext cx="1224351" cy="1224351"/>
        </a:xfrm>
        <a:prstGeom prst="pieWedg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tx1"/>
              </a:solidFill>
            </a:rPr>
            <a:t>DO</a:t>
          </a:r>
        </a:p>
      </dsp:txBody>
      <dsp:txXfrm rot="-5400000">
        <a:off x="1866217" y="972393"/>
        <a:ext cx="865747" cy="865747"/>
      </dsp:txXfrm>
    </dsp:sp>
    <dsp:sp modelId="{1BBC1D0A-1B6C-446F-AFFF-631F0B19A002}">
      <dsp:nvSpPr>
        <dsp:cNvPr id="0" name=""/>
        <dsp:cNvSpPr/>
      </dsp:nvSpPr>
      <dsp:spPr>
        <a:xfrm rot="10800000">
          <a:off x="1849737" y="1886452"/>
          <a:ext cx="1224351" cy="1224351"/>
        </a:xfrm>
        <a:prstGeom prst="pieWedg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tx1"/>
              </a:solidFill>
            </a:rPr>
            <a:t>CHECK</a:t>
          </a:r>
        </a:p>
      </dsp:txBody>
      <dsp:txXfrm rot="10800000">
        <a:off x="1849737" y="1886452"/>
        <a:ext cx="865747" cy="865747"/>
      </dsp:txXfrm>
    </dsp:sp>
    <dsp:sp modelId="{D15340D1-E7CE-4CEA-A206-2CC78382A5CC}">
      <dsp:nvSpPr>
        <dsp:cNvPr id="0" name=""/>
        <dsp:cNvSpPr/>
      </dsp:nvSpPr>
      <dsp:spPr>
        <a:xfrm rot="16200000">
          <a:off x="585313" y="1894692"/>
          <a:ext cx="1224351" cy="122435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>
              <a:solidFill>
                <a:schemeClr val="tx1"/>
              </a:solidFill>
            </a:rPr>
            <a:t>ACT</a:t>
          </a:r>
        </a:p>
      </dsp:txBody>
      <dsp:txXfrm rot="5400000">
        <a:off x="943917" y="1894692"/>
        <a:ext cx="865747" cy="865747"/>
      </dsp:txXfrm>
    </dsp:sp>
    <dsp:sp modelId="{565CE593-844A-4BD3-8946-6AAB73C9A5B7}">
      <dsp:nvSpPr>
        <dsp:cNvPr id="0" name=""/>
        <dsp:cNvSpPr/>
      </dsp:nvSpPr>
      <dsp:spPr>
        <a:xfrm>
          <a:off x="1626577" y="1611932"/>
          <a:ext cx="422726" cy="36758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E4035-2F4D-4F86-8430-6B811A4F7760}">
      <dsp:nvSpPr>
        <dsp:cNvPr id="0" name=""/>
        <dsp:cNvSpPr/>
      </dsp:nvSpPr>
      <dsp:spPr>
        <a:xfrm rot="10800000">
          <a:off x="1626577" y="1753312"/>
          <a:ext cx="422726" cy="36758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0A8186B-5F7D-431A-81F3-FBB3E1A49029}" type="datetimeFigureOut">
              <a:rPr lang="de-DE" smtClean="0"/>
              <a:t>31.12.2022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741EFA6-6272-4B50-877D-C808FA39B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28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4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62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42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866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85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49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44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01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1EFA6-6272-4B50-877D-C808FA39B1C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2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2113334" y="4803909"/>
            <a:ext cx="7692064" cy="5907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8" name="Marcador de Posição de Conteúdo 10"/>
          <p:cNvSpPr>
            <a:spLocks noGrp="1"/>
          </p:cNvSpPr>
          <p:nvPr>
            <p:ph sz="quarter" idx="10" hasCustomPrompt="1"/>
          </p:nvPr>
        </p:nvSpPr>
        <p:spPr>
          <a:xfrm>
            <a:off x="2113440" y="5718660"/>
            <a:ext cx="7691852" cy="355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 err="1"/>
              <a:t>Place</a:t>
            </a:r>
            <a:r>
              <a:rPr lang="pt-PT" dirty="0"/>
              <a:t> | Date | Speaker</a:t>
            </a:r>
          </a:p>
        </p:txBody>
      </p:sp>
    </p:spTree>
    <p:extLst>
      <p:ext uri="{BB962C8B-B14F-4D97-AF65-F5344CB8AC3E}">
        <p14:creationId xmlns:p14="http://schemas.microsoft.com/office/powerpoint/2010/main" val="371758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  <p:sp>
        <p:nvSpPr>
          <p:cNvPr id="4" name="Marcador de Posição d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5622130" y="4014016"/>
            <a:ext cx="947738" cy="946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PT" dirty="0"/>
              <a:t>.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30" y="5074298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138CAB"/>
                </a:solidFill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8" name="Marcador de Posição do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3475830" y="5519724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pt-PT" dirty="0"/>
              <a:t>Email | </a:t>
            </a:r>
            <a:r>
              <a:rPr lang="pt-PT" dirty="0" err="1"/>
              <a:t>Information</a:t>
            </a:r>
            <a:endParaRPr lang="pt-PT" dirty="0"/>
          </a:p>
        </p:txBody>
      </p:sp>
      <p:sp>
        <p:nvSpPr>
          <p:cNvPr id="9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2524715"/>
            <a:ext cx="5161283" cy="930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60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360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25636-4A87-4DE5-ADF5-40E65E24A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D993E1-247A-440F-A237-04E692BAC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D519100-63A1-4C90-AD86-BA8AB1B9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9167BB-1EBC-47CD-99E8-BF637FB9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D642E5D-761B-4B58-ACF2-78C21E0A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254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2F20E-83D0-4C13-9EFF-6C2C99A1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9A75DBD-5ADE-4772-A9AE-2836180E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9ED155-A335-4313-8625-3B822BE2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0F9204-E5FD-478E-9F41-A4A49666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7A18FC9-F4B2-4DE6-A1C4-206EE4EA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7803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04257-B975-4752-823D-761DAD9C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86D52D4-3DB3-44A3-9202-4F768A59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1B1060-B34B-4DDB-BBF9-58E13724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46EB785-4DEB-40AC-860A-A61CA1DF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C3410A9-F818-4426-B6FC-D17945C5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853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464C8-DC05-4B93-9C52-9DE730B0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60BF6C2-E6C0-4344-9E0D-30ADEC818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737F2AD-AE6A-4A32-947A-2FA2ED49D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F37400D-7CE8-40FD-91B2-AF9E50E2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888332D-4B5C-4D2C-A7E6-1582402C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114B4D7-2D64-4A2C-B82B-60D97092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2352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D07C2-4BA9-47D9-8FE6-BF35EAF0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8371CF3-3692-46AA-A8B2-B88F8FEC8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793EC50-3C32-46A2-AE6F-03FB39C86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0F6F519-9497-4D8B-931B-08E920212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15866B8-913C-4170-93EC-E6FF51DA9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939D9F8-9837-41BE-8A3C-9CFD6A9C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B16C133-63E8-4E1C-BABA-30E07E8D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47813C4-BBE4-4BD4-8153-FAE21E96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043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869EF-6A6A-491B-BD88-64898BBC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09E7B73-E392-46C8-90F9-AEFBE763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11B893-48D2-4F04-85C1-20E85EE7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61E0A1B-6CF7-4991-96FF-EFF9A44D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681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A5D117C-C17D-4757-8B34-DF2EEFA9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895DD87-4A5E-47A4-A6FB-C7F2100F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7709657-1FEB-496D-859D-16DDDD24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440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94E28-B5A5-49A9-9D93-C3060CAC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CBCF57-9CAA-4BB8-B3D0-E17CDB47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931143E-EBDD-4D92-A624-E570280F1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BEEBF0D-4D3E-4F1E-93D3-D6FFD034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4AB5923-B634-4A1D-A07E-1B4280B6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4E53B9C-EA27-45AE-AACD-76D59BAC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443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62D5-BCD3-4CE5-BE62-A2775D53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86DA67C-E77F-48FD-A672-C5F810CD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034F3D4-6D3A-4D72-966B-21A287F69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AD28B40-6CF9-4822-B99E-170B4110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7B8CEEA-7DAB-45C9-A132-DA8534A6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FA1A07A-09D9-4A28-A686-B9C264CC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081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289747" y="971043"/>
            <a:ext cx="5099550" cy="4693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a Imagem 4"/>
          <p:cNvSpPr>
            <a:spLocks noGrp="1"/>
          </p:cNvSpPr>
          <p:nvPr>
            <p:ph type="pic" sz="quarter" idx="10"/>
          </p:nvPr>
        </p:nvSpPr>
        <p:spPr>
          <a:xfrm>
            <a:off x="7743825" y="647700"/>
            <a:ext cx="3892550" cy="5688013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289747" y="1998733"/>
            <a:ext cx="6491287" cy="4336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3264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EBCEC-A4D7-4C47-9F3B-8615A1B0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98AFDAD-17BE-4920-AAFF-FC1FCC664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6C41F4B-FE68-4DA0-93A7-62E9B3B8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83E1959-5E2B-49B4-B3DE-8C8A8D36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B35A47C-9E0D-4AD7-B071-B34EAF13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302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DFF025-6E82-471F-A917-390B6F50B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1B58258-FC7A-417D-B347-3DE98393B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7F21BA3-3204-4EBA-A461-C0B04D467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91D49A-52E6-464C-B6CC-615D2852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0935191-B98E-4509-83C2-F81E69D4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164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306278" y="4806669"/>
            <a:ext cx="9580970" cy="5907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10" hasCustomPrompt="1"/>
          </p:nvPr>
        </p:nvSpPr>
        <p:spPr>
          <a:xfrm>
            <a:off x="1306513" y="5600040"/>
            <a:ext cx="9642475" cy="355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Place</a:t>
            </a:r>
            <a:r>
              <a:rPr lang="pt-PT" dirty="0"/>
              <a:t> | Date | Speaker</a:t>
            </a:r>
          </a:p>
        </p:txBody>
      </p:sp>
    </p:spTree>
    <p:extLst>
      <p:ext uri="{BB962C8B-B14F-4D97-AF65-F5344CB8AC3E}">
        <p14:creationId xmlns:p14="http://schemas.microsoft.com/office/powerpoint/2010/main" val="3658123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" y="857"/>
            <a:ext cx="12191347" cy="685714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le here"/>
          <p:cNvSpPr txBox="1">
            <a:spLocks noGrp="1"/>
          </p:cNvSpPr>
          <p:nvPr>
            <p:ph type="title" hasCustomPrompt="1"/>
          </p:nvPr>
        </p:nvSpPr>
        <p:spPr>
          <a:xfrm>
            <a:off x="1306278" y="4806669"/>
            <a:ext cx="9580971" cy="590719"/>
          </a:xfrm>
          <a:prstGeom prst="rect">
            <a:avLst/>
          </a:prstGeom>
        </p:spPr>
        <p:txBody>
          <a:bodyPr anchor="t"/>
          <a:lstStyle>
            <a:lvl1pPr algn="ctr"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here</a:t>
            </a:r>
          </a:p>
        </p:txBody>
      </p:sp>
      <p:sp>
        <p:nvSpPr>
          <p:cNvPr id="22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06512" y="5600039"/>
            <a:ext cx="9642476" cy="35569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647700" indent="-190500" algn="ctr">
              <a:buFontTx/>
              <a:defRPr sz="2000">
                <a:solidFill>
                  <a:srgbClr val="FFFFFF"/>
                </a:solidFill>
              </a:defRPr>
            </a:lvl2pPr>
            <a:lvl3pPr marL="1143000" indent="-228600" algn="ctr">
              <a:buFontTx/>
              <a:defRPr sz="2000">
                <a:solidFill>
                  <a:srgbClr val="FFFFFF"/>
                </a:solidFill>
              </a:defRPr>
            </a:lvl3pPr>
            <a:lvl4pPr marL="1625600" indent="-254000" algn="ctr">
              <a:buFontTx/>
              <a:defRPr sz="2000">
                <a:solidFill>
                  <a:srgbClr val="FFFFFF"/>
                </a:solidFill>
              </a:defRPr>
            </a:lvl4pPr>
            <a:lvl5pPr marL="2082800" indent="-254000" algn="ctr">
              <a:buFontTx/>
              <a:defRPr sz="2000">
                <a:solidFill>
                  <a:srgbClr val="FFFFFF"/>
                </a:solidFill>
              </a:defRPr>
            </a:lvl5pPr>
          </a:lstStyle>
          <a:p>
            <a:r>
              <a:t>Place | Date | Speaker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2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3045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260350" y="1684674"/>
            <a:ext cx="11699875" cy="38671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151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1370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4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870057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8744" y="3180169"/>
            <a:ext cx="2492346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351370" y="2403137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0" name="Marcador de Posição do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4870028" y="2403136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8388729" y="2403136"/>
            <a:ext cx="2492375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851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260381" y="989501"/>
            <a:ext cx="10515600" cy="427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650774" y="3180169"/>
            <a:ext cx="3770889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6773034" y="3180169"/>
            <a:ext cx="3776284" cy="2654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775" y="2403137"/>
            <a:ext cx="3770933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sz="quarter" idx="15" hasCustomPrompt="1"/>
          </p:nvPr>
        </p:nvSpPr>
        <p:spPr>
          <a:xfrm>
            <a:off x="6773005" y="2403136"/>
            <a:ext cx="3776328" cy="388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110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486958" y="1035781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8" name="Marcador de Posição do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86958" y="2573267"/>
            <a:ext cx="7629354" cy="37385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483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3398656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3398656"/>
            <a:ext cx="5161283" cy="542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  <p:sp>
        <p:nvSpPr>
          <p:cNvPr id="4" name="Marcador de Posição da Imagem 3"/>
          <p:cNvSpPr>
            <a:spLocks noGrp="1"/>
          </p:cNvSpPr>
          <p:nvPr>
            <p:ph type="pic" sz="quarter" idx="10" hasCustomPrompt="1"/>
          </p:nvPr>
        </p:nvSpPr>
        <p:spPr>
          <a:xfrm>
            <a:off x="5622130" y="4337696"/>
            <a:ext cx="947738" cy="946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t-PT" dirty="0"/>
              <a:t>.</a:t>
            </a:r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475830" y="5397978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8" name="Marcador de Posição do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3475830" y="5843404"/>
            <a:ext cx="5240338" cy="3312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/>
              <a:t>Email | </a:t>
            </a:r>
            <a:r>
              <a:rPr lang="pt-PT" dirty="0" err="1"/>
              <a:t>Information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071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1"/>
          <p:cNvSpPr>
            <a:spLocks noGrp="1"/>
          </p:cNvSpPr>
          <p:nvPr>
            <p:ph type="title" hasCustomPrompt="1"/>
          </p:nvPr>
        </p:nvSpPr>
        <p:spPr>
          <a:xfrm>
            <a:off x="3515359" y="2524715"/>
            <a:ext cx="5161283" cy="9305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6000" b="1">
                <a:solidFill>
                  <a:srgbClr val="138CAB"/>
                </a:solidFill>
                <a:latin typeface="+mn-lt"/>
              </a:defRPr>
            </a:lvl1pPr>
          </a:lstStyle>
          <a:p>
            <a:r>
              <a:rPr lang="pt-PT" dirty="0" err="1"/>
              <a:t>Thank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!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6" y="6441262"/>
            <a:ext cx="4097507" cy="3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1" y="-16443"/>
            <a:ext cx="12251342" cy="68908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161DC4D8-8A29-42DA-AE7D-DA708C3D5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5" y="-32888"/>
            <a:ext cx="12280576" cy="6907331"/>
          </a:xfrm>
          <a:prstGeom prst="rect">
            <a:avLst/>
          </a:prstGeom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B14C286E-CDB2-4A96-BFCB-96C3174B1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44623" r="6247" b="20448"/>
          <a:stretch/>
        </p:blipFill>
        <p:spPr>
          <a:xfrm>
            <a:off x="735723" y="4193628"/>
            <a:ext cx="10720553" cy="24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857"/>
            <a:ext cx="12191346" cy="6857142"/>
          </a:xfrm>
          <a:prstGeom prst="rect">
            <a:avLst/>
          </a:prstGeom>
        </p:spPr>
      </p:pic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306278" y="4725749"/>
            <a:ext cx="9580970" cy="590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z="3600" b="1" dirty="0" err="1">
                <a:solidFill>
                  <a:schemeClr val="bg1"/>
                </a:solidFill>
              </a:rPr>
              <a:t>Title</a:t>
            </a:r>
            <a:br>
              <a:rPr lang="pt-PT" sz="3600" b="1" dirty="0">
                <a:solidFill>
                  <a:schemeClr val="bg1"/>
                </a:solidFill>
              </a:rPr>
            </a:b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112"/>
            <a:ext cx="12191998" cy="685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" y="0"/>
            <a:ext cx="12248642" cy="68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" y="0"/>
            <a:ext cx="12248642" cy="6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1" y="0"/>
            <a:ext cx="12248640" cy="68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1" y="0"/>
            <a:ext cx="12248640" cy="6887892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52D5D327-8EBB-4BED-8474-88527F303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>
            <a:off x="-41443" y="6368902"/>
            <a:ext cx="12322048" cy="518990"/>
          </a:xfrm>
          <a:prstGeom prst="rect">
            <a:avLst/>
          </a:prstGeom>
        </p:spPr>
      </p:pic>
      <p:pic>
        <p:nvPicPr>
          <p:cNvPr id="4" name="Imagem 6">
            <a:extLst>
              <a:ext uri="{FF2B5EF4-FFF2-40B4-BE49-F238E27FC236}">
                <a16:creationId xmlns:a16="http://schemas.microsoft.com/office/drawing/2014/main" id="{D4EBC562-1121-449E-865B-78058C96C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12632" r="-15270" b="37374"/>
          <a:stretch/>
        </p:blipFill>
        <p:spPr>
          <a:xfrm>
            <a:off x="-30809" y="858"/>
            <a:ext cx="8154083" cy="2327672"/>
          </a:xfrm>
          <a:prstGeom prst="rect">
            <a:avLst/>
          </a:prstGeom>
        </p:spPr>
      </p:pic>
      <p:pic>
        <p:nvPicPr>
          <p:cNvPr id="5" name="Imagem 6">
            <a:extLst>
              <a:ext uri="{FF2B5EF4-FFF2-40B4-BE49-F238E27FC236}">
                <a16:creationId xmlns:a16="http://schemas.microsoft.com/office/drawing/2014/main" id="{3F51F9E8-7043-4A5A-AB87-5C6D0A062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 rot="5400000">
            <a:off x="-2993523" y="2952078"/>
            <a:ext cx="6519757" cy="615602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:a16="http://schemas.microsoft.com/office/drawing/2014/main" id="{3BD60FC1-9004-48FF-B86B-97533C60D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3" r="-577" b="29"/>
          <a:stretch/>
        </p:blipFill>
        <p:spPr>
          <a:xfrm>
            <a:off x="5333998" y="-1"/>
            <a:ext cx="6946607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0" y="0"/>
            <a:ext cx="12248638" cy="688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0" y="0"/>
            <a:ext cx="12248638" cy="68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A7FE3C0-AE07-4AA1-A444-07DB435E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BB8E597-9556-4680-B177-088544DC3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54FC213-BC62-41EE-A8B9-39064CEEC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5FC07-C624-49C6-8575-C819F8DD3CC5}" type="datetimeFigureOut">
              <a:rPr lang="pt-PT" smtClean="0"/>
              <a:t>31/12/2022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929D10A-4C55-4049-AE8F-B68E96DD9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23583EE-E073-4115-AEC6-019B7BE44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51E4-D01B-44F8-A367-99FE508CF206}" type="slidenum">
              <a:rPr lang="pt-PT" smtClean="0"/>
              <a:t>‹Nr.›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3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microsoft.com/office/2007/relationships/diagramDrawing" Target="../diagrams/drawing1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hteck 3"/>
          <p:cNvSpPr txBox="1"/>
          <p:nvPr/>
        </p:nvSpPr>
        <p:spPr>
          <a:xfrm>
            <a:off x="2366935" y="4540531"/>
            <a:ext cx="745813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Die Schritte eines persönlichen Aktionsplans</a:t>
            </a:r>
          </a:p>
        </p:txBody>
      </p:sp>
      <p:sp>
        <p:nvSpPr>
          <p:cNvPr id="235" name="Rechteck 1"/>
          <p:cNvSpPr/>
          <p:nvPr/>
        </p:nvSpPr>
        <p:spPr>
          <a:xfrm>
            <a:off x="0" y="5961010"/>
            <a:ext cx="12192000" cy="89699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CDE1003-3697-4747-8F6D-5BD787D8F3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4"/>
          <a:stretch/>
        </p:blipFill>
        <p:spPr bwMode="auto">
          <a:xfrm>
            <a:off x="2583543" y="6096001"/>
            <a:ext cx="2306320" cy="666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AA9EBCF-7B9F-4FBE-A108-E064F9505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00314"/>
              </p:ext>
            </p:extLst>
          </p:nvPr>
        </p:nvGraphicFramePr>
        <p:xfrm>
          <a:off x="5218862" y="5987968"/>
          <a:ext cx="4660900" cy="774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900">
                  <a:extLst>
                    <a:ext uri="{9D8B030D-6E8A-4147-A177-3AD203B41FA5}">
                      <a16:colId xmlns:a16="http://schemas.microsoft.com/office/drawing/2014/main" val="1734450479"/>
                    </a:ext>
                  </a:extLst>
                </a:gridCol>
              </a:tblGrid>
              <a:tr h="774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5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Dieses Projekt wurde mit Unterstützung der Europäischen Kommission finanziert. Die Verantwortung für den Inhalt dieser Veröffentlichung tragen allein die Verfasser*innen; die Kommission haftet nicht für die weitere Verwendung der darin enthaltenen Angaben.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4938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566" y="540019"/>
            <a:ext cx="9144000" cy="1087999"/>
          </a:xfrm>
        </p:spPr>
        <p:txBody>
          <a:bodyPr>
            <a:normAutofit fontScale="90000"/>
          </a:bodyPr>
          <a:lstStyle/>
          <a:p>
            <a:r>
              <a:rPr lang="pt-PT" dirty="0">
                <a:solidFill>
                  <a:schemeClr val="bg1"/>
                </a:solidFill>
              </a:rPr>
              <a:t>Danke für Ihre Aufmerksamkeit!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77275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2DAE8B-D7DD-40FE-AE5C-1699BBB2F7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89"/>
          <a:stretch/>
        </p:blipFill>
        <p:spPr>
          <a:xfrm>
            <a:off x="2265154" y="2806372"/>
            <a:ext cx="7199938" cy="318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3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388" y="608422"/>
            <a:ext cx="5698186" cy="1087999"/>
          </a:xfrm>
        </p:spPr>
        <p:txBody>
          <a:bodyPr>
            <a:no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Ziele eines persönlichen Aktionsplans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C49DD2EC-272A-48F5-BFCA-BA017F5C7E07}"/>
              </a:ext>
            </a:extLst>
          </p:cNvPr>
          <p:cNvSpPr txBox="1">
            <a:spLocks/>
          </p:cNvSpPr>
          <p:nvPr/>
        </p:nvSpPr>
        <p:spPr>
          <a:xfrm>
            <a:off x="1319130" y="2684669"/>
            <a:ext cx="9999542" cy="2349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Sich der Herausforderungen und der zu erreichenden</a:t>
            </a:r>
          </a:p>
          <a:p>
            <a:pPr marL="354013" lvl="0" indent="-354013"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	Ziele bewusst werden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Überlegen, welche Ressourcen zum Erreichen der Ziele benötigt werden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Geeignete Strategien festlegen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Sich der Eventualitäten bewusst werden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Die Umsetzung planen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rgbClr val="E7E6E6">
                    <a:lumMod val="25000"/>
                  </a:srgbClr>
                </a:solidFill>
              </a:rPr>
              <a:t>Ermittlung potenzieller Erfordernisse zur Anpassung der Planung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4E3486E-342F-4215-A30B-244A67EAE38D}"/>
              </a:ext>
            </a:extLst>
          </p:cNvPr>
          <p:cNvSpPr/>
          <p:nvPr/>
        </p:nvSpPr>
        <p:spPr>
          <a:xfrm>
            <a:off x="8993861" y="588335"/>
            <a:ext cx="2043296" cy="2585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E73A8E-28BB-4F65-A93A-1214369BDB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750"/>
          <a:stretch/>
        </p:blipFill>
        <p:spPr>
          <a:xfrm>
            <a:off x="9113920" y="670957"/>
            <a:ext cx="1758950" cy="236767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042C71B-8DAF-4091-ACED-4903BCFCB36E}"/>
              </a:ext>
            </a:extLst>
          </p:cNvPr>
          <p:cNvSpPr/>
          <p:nvPr/>
        </p:nvSpPr>
        <p:spPr>
          <a:xfrm>
            <a:off x="10827151" y="830878"/>
            <a:ext cx="45719" cy="13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50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388" y="608422"/>
            <a:ext cx="5210356" cy="1087999"/>
          </a:xfrm>
        </p:spPr>
        <p:txBody>
          <a:bodyPr>
            <a:norm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Problembetrachtung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C49DD2EC-272A-48F5-BFCA-BA017F5C7E07}"/>
              </a:ext>
            </a:extLst>
          </p:cNvPr>
          <p:cNvSpPr txBox="1">
            <a:spLocks/>
          </p:cNvSpPr>
          <p:nvPr/>
        </p:nvSpPr>
        <p:spPr>
          <a:xfrm>
            <a:off x="1484264" y="2951905"/>
            <a:ext cx="9815512" cy="23496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Welche Eigenschften hat das Problem?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chemeClr val="tx1"/>
                </a:solidFill>
                <a:latin typeface="Calibri" panose="020F0502020204030204"/>
              </a:rPr>
              <a:t>Ist es zeitlich begrenzt oder permanent?</a:t>
            </a:r>
            <a:endParaRPr lang="pt-P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Wen bertifft das Problem? Wer leidet darunter? Inwiefern</a:t>
            </a:r>
            <a:r>
              <a:rPr lang="pt-PT" dirty="0">
                <a:solidFill>
                  <a:schemeClr val="tx1"/>
                </a:solidFill>
                <a:latin typeface="Calibri" panose="020F0502020204030204"/>
              </a:rPr>
              <a:t>?</a:t>
            </a:r>
            <a:endParaRPr lang="pt-P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dirty="0">
                <a:solidFill>
                  <a:schemeClr val="tx1"/>
                </a:solidFill>
                <a:latin typeface="Calibri" panose="020F0502020204030204"/>
              </a:rPr>
              <a:t>Wer profitiert von der Aufrechterhaltung der Situation? Inwiefern?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/>
              <a:t>Wie verbreitet ist die Meinung, dass die Situation Probleme verursacht?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4E3486E-342F-4215-A30B-244A67EAE38D}"/>
              </a:ext>
            </a:extLst>
          </p:cNvPr>
          <p:cNvSpPr/>
          <p:nvPr/>
        </p:nvSpPr>
        <p:spPr>
          <a:xfrm>
            <a:off x="8993861" y="588335"/>
            <a:ext cx="2043296" cy="2585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71B-8DAF-4091-ACED-4903BCFCB36E}"/>
              </a:ext>
            </a:extLst>
          </p:cNvPr>
          <p:cNvSpPr/>
          <p:nvPr/>
        </p:nvSpPr>
        <p:spPr>
          <a:xfrm>
            <a:off x="10827151" y="830878"/>
            <a:ext cx="45719" cy="13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81F9252-FB17-4C22-8473-4275AA852D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642"/>
          <a:stretch/>
        </p:blipFill>
        <p:spPr>
          <a:xfrm>
            <a:off x="9212378" y="765688"/>
            <a:ext cx="1495358" cy="21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387" y="608422"/>
            <a:ext cx="5698187" cy="1087999"/>
          </a:xfrm>
        </p:spPr>
        <p:txBody>
          <a:bodyPr>
            <a:norm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Die Zielsetzung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:a16="http://schemas.microsoft.com/office/drawing/2014/main" id="{C49DD2EC-272A-48F5-BFCA-BA017F5C7E07}"/>
              </a:ext>
            </a:extLst>
          </p:cNvPr>
          <p:cNvSpPr txBox="1">
            <a:spLocks/>
          </p:cNvSpPr>
          <p:nvPr/>
        </p:nvSpPr>
        <p:spPr>
          <a:xfrm>
            <a:off x="1792310" y="2913913"/>
            <a:ext cx="4303690" cy="29612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solidFill>
                  <a:srgbClr val="E7E6E6"/>
                </a:solidFill>
                <a:latin typeface="Calibri" panose="020F0502020204030204"/>
              </a:rPr>
              <a:t>So sollten die Ziele sein:</a:t>
            </a:r>
            <a:endParaRPr lang="de-DE">
              <a:solidFill>
                <a:srgbClr val="E7E6E6"/>
              </a:solidFill>
              <a:cs typeface="Calibri"/>
            </a:endParaRPr>
          </a:p>
          <a:p>
            <a:pPr marR="0" lvl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>
                <a:solidFill>
                  <a:srgbClr val="E7E6E6"/>
                </a:solidFill>
                <a:latin typeface="Calibri" panose="020F0502020204030204"/>
              </a:rPr>
              <a:t>S 	=  Spezifisch</a:t>
            </a:r>
            <a:endParaRPr lang="de-DE" dirty="0">
              <a:solidFill>
                <a:srgbClr val="E7E6E6"/>
              </a:solidFill>
              <a:cs typeface="Calibri"/>
            </a:endParaRPr>
          </a:p>
          <a:p>
            <a:pPr>
              <a:tabLst>
                <a:tab pos="449263" algn="l"/>
                <a:tab pos="801688" algn="l"/>
              </a:tabLst>
              <a:defRPr/>
            </a:pPr>
            <a:r>
              <a:rPr lang="de-DE" dirty="0">
                <a:solidFill>
                  <a:srgbClr val="E7E6E6"/>
                </a:solidFill>
                <a:latin typeface="Calibri" panose="020F0502020204030204"/>
              </a:rPr>
              <a:t>M 	=  Messbar</a:t>
            </a:r>
            <a:endParaRPr lang="de-DE" dirty="0">
              <a:solidFill>
                <a:srgbClr val="E7E6E6"/>
              </a:solidFill>
              <a:cs typeface="Calibri"/>
            </a:endParaRPr>
          </a:p>
          <a:p>
            <a:pPr>
              <a:tabLst>
                <a:tab pos="449263" algn="l"/>
                <a:tab pos="801688" algn="l"/>
              </a:tabLst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	=</a:t>
            </a:r>
            <a:r>
              <a:rPr lang="de-DE" dirty="0">
                <a:solidFill>
                  <a:srgbClr val="E7E6E6"/>
                </a:solidFill>
                <a:latin typeface="Calibri" panose="020F0502020204030204"/>
              </a:rPr>
              <a:t> 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Angemessen</a:t>
            </a:r>
            <a:endParaRPr lang="de-DE" dirty="0">
              <a:solidFill>
                <a:srgbClr val="E7E6E6"/>
              </a:solidFill>
              <a:cs typeface="Calibri"/>
            </a:endParaRPr>
          </a:p>
          <a:p>
            <a:pPr marR="0" lvl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>
                <a:tab pos="449263" algn="l"/>
                <a:tab pos="801688" algn="l"/>
              </a:tabLst>
              <a:defRPr/>
            </a:pPr>
            <a:r>
              <a:rPr lang="de-DE" dirty="0">
                <a:solidFill>
                  <a:srgbClr val="E7E6E6"/>
                </a:solidFill>
                <a:latin typeface="Calibri" panose="020F0502020204030204"/>
              </a:rPr>
              <a:t>R	= Realistisch</a:t>
            </a:r>
            <a:endParaRPr lang="de-DE" dirty="0">
              <a:solidFill>
                <a:srgbClr val="E7E6E6"/>
              </a:solidFill>
              <a:cs typeface="Calibri"/>
            </a:endParaRPr>
          </a:p>
          <a:p>
            <a:pPr>
              <a:tabLst>
                <a:tab pos="449263" algn="l"/>
                <a:tab pos="801688" algn="l"/>
              </a:tabLst>
              <a:defRPr/>
            </a:pPr>
            <a:r>
              <a:rPr lang="de-DE" dirty="0">
                <a:solidFill>
                  <a:srgbClr val="E7E6E6"/>
                </a:solidFill>
                <a:latin typeface="Calibri" panose="020F0502020204030204"/>
              </a:rPr>
              <a:t>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=</a:t>
            </a:r>
            <a:r>
              <a:rPr lang="de-DE" dirty="0">
                <a:solidFill>
                  <a:srgbClr val="E7E6E6"/>
                </a:solidFill>
                <a:latin typeface="Calibri" panose="020F0502020204030204"/>
              </a:rPr>
              <a:t> Terminiert</a:t>
            </a:r>
            <a:endParaRPr lang="pt-PT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PT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94E3486E-342F-4215-A30B-244A67EAE38D}"/>
              </a:ext>
            </a:extLst>
          </p:cNvPr>
          <p:cNvSpPr/>
          <p:nvPr/>
        </p:nvSpPr>
        <p:spPr>
          <a:xfrm>
            <a:off x="8993861" y="588335"/>
            <a:ext cx="2043296" cy="2585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71B-8DAF-4091-ACED-4903BCFCB36E}"/>
              </a:ext>
            </a:extLst>
          </p:cNvPr>
          <p:cNvSpPr/>
          <p:nvPr/>
        </p:nvSpPr>
        <p:spPr>
          <a:xfrm>
            <a:off x="10827151" y="830878"/>
            <a:ext cx="45719" cy="13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BCA6133-2675-48C5-B619-E613E7C740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12"/>
          <a:stretch/>
        </p:blipFill>
        <p:spPr>
          <a:xfrm>
            <a:off x="9387805" y="687201"/>
            <a:ext cx="1306150" cy="238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8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21771" y="-1806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2733" y="638515"/>
            <a:ext cx="7364090" cy="1087999"/>
          </a:xfrm>
        </p:spPr>
        <p:txBody>
          <a:bodyPr>
            <a:normAutofit/>
          </a:bodyPr>
          <a:lstStyle/>
          <a:p>
            <a:pPr algn="l"/>
            <a:r>
              <a:rPr lang="pt-PT" dirty="0">
                <a:solidFill>
                  <a:schemeClr val="bg1"/>
                </a:solidFill>
              </a:rPr>
              <a:t>   </a:t>
            </a:r>
            <a:r>
              <a:rPr lang="pt-PT" sz="4500" dirty="0">
                <a:solidFill>
                  <a:schemeClr val="bg1"/>
                </a:solidFill>
              </a:rPr>
              <a:t>Benötigte Mittel festlegen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77275" y="2088125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FD2BCB6-1A11-4580-8E0F-656C5D068604}"/>
              </a:ext>
            </a:extLst>
          </p:cNvPr>
          <p:cNvSpPr txBox="1"/>
          <p:nvPr/>
        </p:nvSpPr>
        <p:spPr>
          <a:xfrm>
            <a:off x="1577134" y="2914806"/>
            <a:ext cx="6271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/>
              <a:t>Maßnahmen benötigen: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/>
              <a:t>Zeitliche Ressourcen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/>
              <a:t>Materielle Ressourcen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/>
              <a:t>Finanzielle Ressourcen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>
                <a:sym typeface="Wingdings" panose="05000000000000000000" pitchFamily="2" charset="2"/>
              </a:rPr>
              <a:t>Kooperationapartner*innen</a:t>
            </a:r>
            <a:endParaRPr lang="de-DE" sz="240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F4C2965-0889-4BC4-95D0-91EA75F6ED3D}"/>
              </a:ext>
            </a:extLst>
          </p:cNvPr>
          <p:cNvSpPr/>
          <p:nvPr/>
        </p:nvSpPr>
        <p:spPr>
          <a:xfrm>
            <a:off x="9287500" y="904360"/>
            <a:ext cx="1801620" cy="26038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2EF86D9-44CF-4EEE-9152-521EF2CEF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379" y="1038084"/>
            <a:ext cx="1591862" cy="23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8561" y="8151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2639" y="551640"/>
            <a:ext cx="6945542" cy="1087999"/>
          </a:xfrm>
        </p:spPr>
        <p:txBody>
          <a:bodyPr>
            <a:no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Auswahl geeigneter Strategien</a:t>
            </a:r>
            <a:endParaRPr lang="en-GB" sz="4500" dirty="0">
              <a:solidFill>
                <a:schemeClr val="bg1"/>
              </a:solidFill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89829" y="1998540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DF6195-A92C-4FE5-A5B8-1A503FC332BD}"/>
              </a:ext>
            </a:extLst>
          </p:cNvPr>
          <p:cNvSpPr txBox="1"/>
          <p:nvPr/>
        </p:nvSpPr>
        <p:spPr>
          <a:xfrm>
            <a:off x="3947694" y="3877770"/>
            <a:ext cx="926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FE628A5-3727-421B-B3E5-07995949423D}"/>
              </a:ext>
            </a:extLst>
          </p:cNvPr>
          <p:cNvSpPr txBox="1"/>
          <p:nvPr/>
        </p:nvSpPr>
        <p:spPr>
          <a:xfrm>
            <a:off x="1412595" y="2893148"/>
            <a:ext cx="997175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Wie nützlich sind bestimmte Strategien zur Erreichung </a:t>
            </a:r>
          </a:p>
          <a:p>
            <a:pPr marL="265113" indent="-265113">
              <a:spcAft>
                <a:spcPts val="600"/>
              </a:spcAft>
            </a:pPr>
            <a:r>
              <a:rPr lang="de-DE" sz="2400" dirty="0"/>
              <a:t>	der eigenen Ziele?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Strategien zur Sicherung von Ressourcen können eine wichtige Grundlage für alle anderen Aktionen sein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Behalten Sie bei der Auswahl geeigneter Strategien Verbündete und Gegenspieler im Auge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Beurteilen Sie Ihre Strategien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Konzentrieren Sie sich auf effektive Strategien: Weniger kann mehr sein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F161885-7D7C-46CF-BA8D-8B898B0E1DBE}"/>
              </a:ext>
            </a:extLst>
          </p:cNvPr>
          <p:cNvSpPr/>
          <p:nvPr/>
        </p:nvSpPr>
        <p:spPr>
          <a:xfrm>
            <a:off x="9074989" y="583188"/>
            <a:ext cx="1966822" cy="25219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A2A48F-3A6A-40E2-93C8-31A199F69F0B}"/>
              </a:ext>
            </a:extLst>
          </p:cNvPr>
          <p:cNvSpPr/>
          <p:nvPr/>
        </p:nvSpPr>
        <p:spPr>
          <a:xfrm>
            <a:off x="9333920" y="2893148"/>
            <a:ext cx="77638" cy="1613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FF35A3E-744D-4843-A228-AA72910165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32"/>
          <a:stretch/>
        </p:blipFill>
        <p:spPr>
          <a:xfrm>
            <a:off x="9354262" y="697497"/>
            <a:ext cx="1425143" cy="237155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7FC12217-01B9-4098-A00B-B8AAC64B1982}"/>
              </a:ext>
            </a:extLst>
          </p:cNvPr>
          <p:cNvSpPr/>
          <p:nvPr/>
        </p:nvSpPr>
        <p:spPr>
          <a:xfrm>
            <a:off x="9312150" y="2893148"/>
            <a:ext cx="99408" cy="62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68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21771" y="-4630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875" y="454907"/>
            <a:ext cx="7291027" cy="1087999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Eventualitäten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de-DE" sz="3600">
                <a:solidFill>
                  <a:schemeClr val="bg1"/>
                </a:solidFill>
              </a:rPr>
              <a:t>berücksichtigen</a:t>
            </a:r>
            <a:endParaRPr lang="de-DE" sz="36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2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lvl="0"/>
            <a:endParaRPr lang="pt-PT" sz="2300" dirty="0">
              <a:solidFill>
                <a:prstClr val="black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30E9F5D-088E-4046-A5FA-3D042051A445}"/>
              </a:ext>
            </a:extLst>
          </p:cNvPr>
          <p:cNvSpPr txBox="1"/>
          <p:nvPr/>
        </p:nvSpPr>
        <p:spPr>
          <a:xfrm>
            <a:off x="1357674" y="2790372"/>
            <a:ext cx="933045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Was schief gehen kann, geht schief (Murphys Gesetz)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Listen Sie so viele Eventualitäten wie möglich auf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Erstellen Sie einen Plan B für jeden dieser Fälle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Beispielhaftes Problem: Pressemitteilungen über die geplanten Maßnahmen werden seltener von Zeitungen verwendet als erwartet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Beispielhafte Lösung: Verstärkte Bemühungen in den Sozialen Medien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BFFD3F32-C329-43B7-9E21-96741D96060B}"/>
              </a:ext>
            </a:extLst>
          </p:cNvPr>
          <p:cNvSpPr/>
          <p:nvPr/>
        </p:nvSpPr>
        <p:spPr>
          <a:xfrm>
            <a:off x="9212069" y="576353"/>
            <a:ext cx="1818906" cy="24860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9FAC567-464A-4388-AEA9-9A277DC12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277" y="854929"/>
            <a:ext cx="1660490" cy="19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41178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450" y="565692"/>
            <a:ext cx="6101751" cy="1087999"/>
          </a:xfrm>
        </p:spPr>
        <p:txBody>
          <a:bodyPr>
            <a:no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Beginn der Umsetzung</a:t>
            </a: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2041673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2400" dirty="0">
              <a:solidFill>
                <a:schemeClr val="tx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31E04727-80BC-48E6-95ED-2464EC6D9054}"/>
              </a:ext>
            </a:extLst>
          </p:cNvPr>
          <p:cNvSpPr/>
          <p:nvPr/>
        </p:nvSpPr>
        <p:spPr>
          <a:xfrm>
            <a:off x="9540815" y="782273"/>
            <a:ext cx="1645180" cy="24292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CF63C27-59FD-463F-8E46-1EE3859D4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596" y="835523"/>
            <a:ext cx="1334112" cy="23227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09BBC23-514C-446E-8FBF-B2CAE807AFD3}"/>
              </a:ext>
            </a:extLst>
          </p:cNvPr>
          <p:cNvSpPr txBox="1"/>
          <p:nvPr/>
        </p:nvSpPr>
        <p:spPr>
          <a:xfrm>
            <a:off x="1428003" y="2864277"/>
            <a:ext cx="9335994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Denken Sie daran: Pläne, bei denen der erste Schritt nicht </a:t>
            </a:r>
          </a:p>
          <a:p>
            <a:pPr marL="265113">
              <a:spcAft>
                <a:spcPts val="600"/>
              </a:spcAft>
            </a:pPr>
            <a:r>
              <a:rPr lang="de-DE" sz="2400" dirty="0"/>
              <a:t>innerhalb von 72 Stunden getan wird, werden wahrscheinlich nie umgesetzt!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Wenn der erste Schritt getan ist, sind die folgenden in der Regel viel einfacher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Planen Sie: Was werden Sie tun - mit wem - bis wann?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Überprüfen Sie Ihren Plan regelmäßig, passen Sie ihn an und aktualisieren Sie ihn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45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6">
            <a:extLst>
              <a:ext uri="{FF2B5EF4-FFF2-40B4-BE49-F238E27FC236}">
                <a16:creationId xmlns:a16="http://schemas.microsoft.com/office/drawing/2014/main" id="{3467EF27-6C3B-4367-B84C-AEEF96FED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1982097"/>
            <a:ext cx="12192000" cy="2972457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id="{FFA6EC95-A821-4E50-BC21-AED9D48898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0" y="26342"/>
            <a:ext cx="12213771" cy="19985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009888-B3B1-47BA-BF69-6F172DBB8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3124" y="571894"/>
            <a:ext cx="6101751" cy="1087999"/>
          </a:xfrm>
        </p:spPr>
        <p:txBody>
          <a:bodyPr>
            <a:noAutofit/>
          </a:bodyPr>
          <a:lstStyle/>
          <a:p>
            <a:r>
              <a:rPr lang="pt-PT" sz="4500" dirty="0">
                <a:solidFill>
                  <a:schemeClr val="bg1"/>
                </a:solidFill>
              </a:rPr>
              <a:t>Der PDCA-Zyklus</a:t>
            </a:r>
          </a:p>
        </p:txBody>
      </p:sp>
      <p:pic>
        <p:nvPicPr>
          <p:cNvPr id="6" name="Imagem 6">
            <a:extLst>
              <a:ext uri="{FF2B5EF4-FFF2-40B4-BE49-F238E27FC236}">
                <a16:creationId xmlns:a16="http://schemas.microsoft.com/office/drawing/2014/main" id="{9887F597-5D83-43FC-B512-95E5B2D38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12131" r="29594" b="36931"/>
          <a:stretch/>
        </p:blipFill>
        <p:spPr>
          <a:xfrm>
            <a:off x="427383" y="262628"/>
            <a:ext cx="2384914" cy="171947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3E3E7A8-1DA8-41A5-B554-E2938E80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/>
        </p:blipFill>
        <p:spPr>
          <a:xfrm>
            <a:off x="-1" y="4875903"/>
            <a:ext cx="12213771" cy="1998540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8ADBD466-449C-4E19-93EB-294442A1460A}"/>
              </a:ext>
            </a:extLst>
          </p:cNvPr>
          <p:cNvSpPr/>
          <p:nvPr/>
        </p:nvSpPr>
        <p:spPr>
          <a:xfrm>
            <a:off x="266391" y="1998540"/>
            <a:ext cx="11659218" cy="45536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PT" sz="2300" dirty="0">
              <a:solidFill>
                <a:prstClr val="black"/>
              </a:solidFill>
            </a:endParaRPr>
          </a:p>
          <a:p>
            <a:pPr lvl="0"/>
            <a:endParaRPr lang="pt-PT" sz="2300" dirty="0">
              <a:solidFill>
                <a:prstClr val="black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31E04727-80BC-48E6-95ED-2464EC6D9054}"/>
              </a:ext>
            </a:extLst>
          </p:cNvPr>
          <p:cNvSpPr/>
          <p:nvPr/>
        </p:nvSpPr>
        <p:spPr>
          <a:xfrm>
            <a:off x="7725726" y="592075"/>
            <a:ext cx="3759304" cy="1910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E16DA26-C170-4DCF-BD4C-88BD23117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578" y="688499"/>
            <a:ext cx="3511600" cy="16643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129FB1-30BC-4DE4-BC34-ABE926867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9063" y="726882"/>
            <a:ext cx="810838" cy="29873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B4189783-F5A0-40B7-A447-E4E5CD2DAB95}"/>
              </a:ext>
            </a:extLst>
          </p:cNvPr>
          <p:cNvSpPr txBox="1"/>
          <p:nvPr/>
        </p:nvSpPr>
        <p:spPr>
          <a:xfrm>
            <a:off x="3832855" y="3318480"/>
            <a:ext cx="8033445" cy="18004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Plan: </a:t>
            </a:r>
            <a:r>
              <a:rPr lang="de-DE" sz="2400" dirty="0"/>
              <a:t>Erkennen einer Gelegenheit und Planen </a:t>
            </a:r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Do: Erfahrungen umsetzen und sammeln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Check: Analysieren Sie die Entwicklung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Act: </a:t>
            </a:r>
            <a:r>
              <a:rPr lang="de-DE" sz="2400" dirty="0"/>
              <a:t>Entscheiden Sie über Änderungen im nächsten Zyklus</a:t>
            </a:r>
            <a:endParaRPr lang="en-US" sz="2400" dirty="0"/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D0696AF6-48B2-4F8A-B16C-FEDA02B3D5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966949"/>
              </p:ext>
            </p:extLst>
          </p:nvPr>
        </p:nvGraphicFramePr>
        <p:xfrm>
          <a:off x="325700" y="2347086"/>
          <a:ext cx="3675882" cy="373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10004119"/>
      </p:ext>
    </p:extLst>
  </p:cSld>
  <p:clrMapOvr>
    <a:masterClrMapping/>
  </p:clrMapOvr>
</p:sld>
</file>

<file path=ppt/theme/theme1.xml><?xml version="1.0" encoding="utf-8"?>
<a:theme xmlns:a="http://schemas.openxmlformats.org/drawingml/2006/main" name="7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51970365-C0B2-4376-9448-E38F6B92E954}"/>
    </a:ext>
  </a:extLst>
</a:theme>
</file>

<file path=ppt/theme/theme10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0" i="0" kern="1200" dirty="0" err="1" smtClean="0">
            <a:solidFill>
              <a:schemeClr val="bg1"/>
            </a:solidFill>
            <a:effectLst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resentação1" id="{D64CA101-ADB0-4D7D-9B00-3E6263E32A9B}" vid="{40BB783C-58F0-496F-A655-72E8CD32BF7F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434054DF-1CE5-47ED-8C93-F19FF652BA60}"/>
    </a:ext>
  </a:extLst>
</a:theme>
</file>

<file path=ppt/theme/theme3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465F57AF-47DF-428F-9730-3B8A4C4819C3}"/>
    </a:ext>
  </a:extLst>
</a:theme>
</file>

<file path=ppt/theme/theme4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EE73307E-FAC4-475E-9F78-75CC45D4F425}"/>
    </a:ext>
  </a:extLst>
</a:theme>
</file>

<file path=ppt/theme/theme5.xml><?xml version="1.0" encoding="utf-8"?>
<a:theme xmlns:a="http://schemas.openxmlformats.org/drawingml/2006/main" name="3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EAF1B9C0-047F-492E-9138-396CC9F13692}"/>
    </a:ext>
  </a:extLst>
</a:theme>
</file>

<file path=ppt/theme/theme6.xml><?xml version="1.0" encoding="utf-8"?>
<a:theme xmlns:a="http://schemas.openxmlformats.org/drawingml/2006/main" name="4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BD82401E-1042-4DFC-AEBF-E563FB709B8B}"/>
    </a:ext>
  </a:extLst>
</a:theme>
</file>

<file path=ppt/theme/theme7.xml><?xml version="1.0" encoding="utf-8"?>
<a:theme xmlns:a="http://schemas.openxmlformats.org/drawingml/2006/main" name="5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C1591972-1FD1-4F98-B7DF-14A0E5FFB3C7}"/>
    </a:ext>
  </a:extLst>
</a:theme>
</file>

<file path=ppt/theme/theme8.xml><?xml version="1.0" encoding="utf-8"?>
<a:theme xmlns:a="http://schemas.openxmlformats.org/drawingml/2006/main" name="6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9A85C4C4-BDBB-4652-B817-E6968E319450}" vid="{20B4F884-FA59-43F5-854F-D12D32652428}"/>
    </a:ext>
  </a:extLst>
</a:theme>
</file>

<file path=ppt/theme/theme9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C57F08E5ADE4AB240EAE14A5CBC5E" ma:contentTypeVersion="13" ma:contentTypeDescription="Create a new document." ma:contentTypeScope="" ma:versionID="bad77b84e658fd5ae4da9c0deb122fea">
  <xsd:schema xmlns:xsd="http://www.w3.org/2001/XMLSchema" xmlns:xs="http://www.w3.org/2001/XMLSchema" xmlns:p="http://schemas.microsoft.com/office/2006/metadata/properties" xmlns:ns2="bb94341c-0751-4c25-ac37-764b23d88d5f" xmlns:ns3="9e07f295-582f-4243-8d55-9cfd42c99c89" targetNamespace="http://schemas.microsoft.com/office/2006/metadata/properties" ma:root="true" ma:fieldsID="b943a2e13a4c930c8f892e4d5eb96468" ns2:_="" ns3:_="">
    <xsd:import namespace="bb94341c-0751-4c25-ac37-764b23d88d5f"/>
    <xsd:import namespace="9e07f295-582f-4243-8d55-9cfd42c99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4341c-0751-4c25-ac37-764b23d88d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7c37ba9-8bf5-4ed0-9eb2-e95542495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7f295-582f-4243-8d55-9cfd42c99c8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a4358bc-398a-4f3b-8f87-f77e46869582}" ma:internalName="TaxCatchAll" ma:showField="CatchAllData" ma:web="9e07f295-582f-4243-8d55-9cfd42c99c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07f295-582f-4243-8d55-9cfd42c99c89" xsi:nil="true"/>
    <lcf76f155ced4ddcb4097134ff3c332f xmlns="bb94341c-0751-4c25-ac37-764b23d88d5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E36E58-1FE3-45F7-8092-833D06CB6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94341c-0751-4c25-ac37-764b23d88d5f"/>
    <ds:schemaRef ds:uri="9e07f295-582f-4243-8d55-9cfd42c99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C86036-9318-4820-9CF1-82E6E5C5D6F9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bb94341c-0751-4c25-ac37-764b23d88d5f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e07f295-582f-4243-8d55-9cfd42c99c89"/>
  </ds:schemaRefs>
</ds:datastoreItem>
</file>

<file path=customXml/itemProps3.xml><?xml version="1.0" encoding="utf-8"?>
<ds:datastoreItem xmlns:ds="http://schemas.openxmlformats.org/officeDocument/2006/customXml" ds:itemID="{A705961C-0AC7-479C-AA32-B8BF8B3C4E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DESIRE - Presentation Proposal</Template>
  <TotalTime>0</TotalTime>
  <Words>406</Words>
  <Application>Microsoft Office PowerPoint</Application>
  <PresentationFormat>Breitbild</PresentationFormat>
  <Paragraphs>80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10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7_Modelo de apresentação personalizado</vt:lpstr>
      <vt:lpstr>Modelo de apresentação personalizado</vt:lpstr>
      <vt:lpstr>1_Modelo de apresentação personalizado</vt:lpstr>
      <vt:lpstr>2_Modelo de apresentação personalizado</vt:lpstr>
      <vt:lpstr>3_Modelo de apresentação personalizado</vt:lpstr>
      <vt:lpstr>4_Modelo de apresentação personalizado</vt:lpstr>
      <vt:lpstr>5_Modelo de apresentação personalizado</vt:lpstr>
      <vt:lpstr>6_Modelo de apresentação personalizado</vt:lpstr>
      <vt:lpstr>1_Tema do Office</vt:lpstr>
      <vt:lpstr>2_Tema do Office</vt:lpstr>
      <vt:lpstr>PowerPoint-Präsentation</vt:lpstr>
      <vt:lpstr>Ziele eines persönlichen Aktionsplans</vt:lpstr>
      <vt:lpstr>Problembetrachtung</vt:lpstr>
      <vt:lpstr>Die Zielsetzung</vt:lpstr>
      <vt:lpstr>   Benötigte Mittel festlegen</vt:lpstr>
      <vt:lpstr>Auswahl geeigneter Strategien</vt:lpstr>
      <vt:lpstr>Eventualitäten berücksichtigen</vt:lpstr>
      <vt:lpstr>Beginn der Umsetzung</vt:lpstr>
      <vt:lpstr>Der PDCA-Zyklus</vt:lpstr>
      <vt:lpstr>Danke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carinadantas</dc:creator>
  <cp:lastModifiedBy>Jana Eckert</cp:lastModifiedBy>
  <cp:revision>161</cp:revision>
  <cp:lastPrinted>2021-06-09T14:04:19Z</cp:lastPrinted>
  <dcterms:created xsi:type="dcterms:W3CDTF">2021-02-16T17:24:47Z</dcterms:created>
  <dcterms:modified xsi:type="dcterms:W3CDTF">2022-12-31T12:55:18Z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0x01010055FC57F08E5ADE4AB240EAE14A5CBC5E</vt:lpwstr>
  </property>
  <property fmtid="{D5CDD505-2E9C-101B-9397-08002B2CF9AE}" pid="3" name="MediaServiceImageTags">
    <vt:lpwstr/>
  </property>
</Properties>
</file>